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</p:sldMasterIdLst>
  <p:notesMasterIdLst>
    <p:notesMasterId r:id="rId14"/>
  </p:notesMasterIdLst>
  <p:handoutMasterIdLst>
    <p:handoutMasterId r:id="rId15"/>
  </p:handoutMasterIdLst>
  <p:sldIdLst>
    <p:sldId id="276" r:id="rId3"/>
    <p:sldId id="279" r:id="rId4"/>
    <p:sldId id="277" r:id="rId5"/>
    <p:sldId id="280" r:id="rId6"/>
    <p:sldId id="278" r:id="rId7"/>
    <p:sldId id="283" r:id="rId8"/>
    <p:sldId id="281" r:id="rId9"/>
    <p:sldId id="285" r:id="rId10"/>
    <p:sldId id="286" r:id="rId11"/>
    <p:sldId id="284" r:id="rId12"/>
    <p:sldId id="268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8E1C4-79E2-41F6-B253-CB8A9E2B1BB9}" v="6" dt="2021-11-10T23:47:41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iddels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Mørk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nhild Saarem" userId="508aa157-27c1-4877-8439-85137016546d" providerId="ADAL" clId="{B518E1C4-79E2-41F6-B253-CB8A9E2B1BB9}"/>
    <pc:docChg chg="undo custSel addSld delSld modSld">
      <pc:chgData name="Ragnhild Saarem" userId="508aa157-27c1-4877-8439-85137016546d" providerId="ADAL" clId="{B518E1C4-79E2-41F6-B253-CB8A9E2B1BB9}" dt="2021-11-11T09:20:19.276" v="2197" actId="1582"/>
      <pc:docMkLst>
        <pc:docMk/>
      </pc:docMkLst>
      <pc:sldChg chg="modSp mod">
        <pc:chgData name="Ragnhild Saarem" userId="508aa157-27c1-4877-8439-85137016546d" providerId="ADAL" clId="{B518E1C4-79E2-41F6-B253-CB8A9E2B1BB9}" dt="2021-11-10T23:53:39.161" v="1591" actId="20577"/>
        <pc:sldMkLst>
          <pc:docMk/>
          <pc:sldMk cId="423186379" sldId="276"/>
        </pc:sldMkLst>
        <pc:spChg chg="mod">
          <ac:chgData name="Ragnhild Saarem" userId="508aa157-27c1-4877-8439-85137016546d" providerId="ADAL" clId="{B518E1C4-79E2-41F6-B253-CB8A9E2B1BB9}" dt="2021-11-10T23:53:39.161" v="1591" actId="20577"/>
          <ac:spMkLst>
            <pc:docMk/>
            <pc:sldMk cId="423186379" sldId="276"/>
            <ac:spMk id="3" creationId="{6CBA8D5E-BB60-4327-9FF3-9006F0697051}"/>
          </ac:spMkLst>
        </pc:spChg>
      </pc:sldChg>
      <pc:sldChg chg="delSp modSp mod">
        <pc:chgData name="Ragnhild Saarem" userId="508aa157-27c1-4877-8439-85137016546d" providerId="ADAL" clId="{B518E1C4-79E2-41F6-B253-CB8A9E2B1BB9}" dt="2021-11-10T23:41:14.933" v="581" actId="20577"/>
        <pc:sldMkLst>
          <pc:docMk/>
          <pc:sldMk cId="3856712880" sldId="277"/>
        </pc:sldMkLst>
        <pc:spChg chg="mod">
          <ac:chgData name="Ragnhild Saarem" userId="508aa157-27c1-4877-8439-85137016546d" providerId="ADAL" clId="{B518E1C4-79E2-41F6-B253-CB8A9E2B1BB9}" dt="2021-11-10T23:41:14.933" v="581" actId="20577"/>
          <ac:spMkLst>
            <pc:docMk/>
            <pc:sldMk cId="3856712880" sldId="277"/>
            <ac:spMk id="2" creationId="{9E75FD19-57E3-4175-A4F1-170E42D3EAE1}"/>
          </ac:spMkLst>
        </pc:spChg>
        <pc:spChg chg="del">
          <ac:chgData name="Ragnhild Saarem" userId="508aa157-27c1-4877-8439-85137016546d" providerId="ADAL" clId="{B518E1C4-79E2-41F6-B253-CB8A9E2B1BB9}" dt="2021-11-10T23:17:43.697" v="317" actId="478"/>
          <ac:spMkLst>
            <pc:docMk/>
            <pc:sldMk cId="3856712880" sldId="277"/>
            <ac:spMk id="6" creationId="{2038E668-2141-4208-8319-529F5C7FA1A3}"/>
          </ac:spMkLst>
        </pc:spChg>
      </pc:sldChg>
      <pc:sldChg chg="addSp delSp modSp mod">
        <pc:chgData name="Ragnhild Saarem" userId="508aa157-27c1-4877-8439-85137016546d" providerId="ADAL" clId="{B518E1C4-79E2-41F6-B253-CB8A9E2B1BB9}" dt="2021-11-10T23:47:41.762" v="1137"/>
        <pc:sldMkLst>
          <pc:docMk/>
          <pc:sldMk cId="2045856969" sldId="278"/>
        </pc:sldMkLst>
        <pc:spChg chg="mod">
          <ac:chgData name="Ragnhild Saarem" userId="508aa157-27c1-4877-8439-85137016546d" providerId="ADAL" clId="{B518E1C4-79E2-41F6-B253-CB8A9E2B1BB9}" dt="2021-11-10T23:45:44.814" v="1128" actId="20577"/>
          <ac:spMkLst>
            <pc:docMk/>
            <pc:sldMk cId="2045856969" sldId="278"/>
            <ac:spMk id="2" creationId="{E26A42E6-1932-4755-B1DC-03EE5D4E2440}"/>
          </ac:spMkLst>
        </pc:spChg>
        <pc:spChg chg="mod">
          <ac:chgData name="Ragnhild Saarem" userId="508aa157-27c1-4877-8439-85137016546d" providerId="ADAL" clId="{B518E1C4-79E2-41F6-B253-CB8A9E2B1BB9}" dt="2021-11-10T23:44:23.136" v="953" actId="20577"/>
          <ac:spMkLst>
            <pc:docMk/>
            <pc:sldMk cId="2045856969" sldId="278"/>
            <ac:spMk id="3" creationId="{03CE101E-6E58-467C-BD7C-91D06CE940FB}"/>
          </ac:spMkLst>
        </pc:spChg>
        <pc:spChg chg="del">
          <ac:chgData name="Ragnhild Saarem" userId="508aa157-27c1-4877-8439-85137016546d" providerId="ADAL" clId="{B518E1C4-79E2-41F6-B253-CB8A9E2B1BB9}" dt="2021-11-10T23:47:41.374" v="1136" actId="478"/>
          <ac:spMkLst>
            <pc:docMk/>
            <pc:sldMk cId="2045856969" sldId="278"/>
            <ac:spMk id="6" creationId="{C3D99EA5-D53F-4A5C-B408-236CFB49F813}"/>
          </ac:spMkLst>
        </pc:spChg>
        <pc:picChg chg="add mod">
          <ac:chgData name="Ragnhild Saarem" userId="508aa157-27c1-4877-8439-85137016546d" providerId="ADAL" clId="{B518E1C4-79E2-41F6-B253-CB8A9E2B1BB9}" dt="2021-11-10T23:47:41.762" v="1137"/>
          <ac:picMkLst>
            <pc:docMk/>
            <pc:sldMk cId="2045856969" sldId="278"/>
            <ac:picMk id="7" creationId="{56EEB3A1-E765-4BD9-92C7-8BEF62F8697C}"/>
          </ac:picMkLst>
        </pc:picChg>
        <pc:picChg chg="add mod">
          <ac:chgData name="Ragnhild Saarem" userId="508aa157-27c1-4877-8439-85137016546d" providerId="ADAL" clId="{B518E1C4-79E2-41F6-B253-CB8A9E2B1BB9}" dt="2021-11-10T23:47:41.762" v="1137"/>
          <ac:picMkLst>
            <pc:docMk/>
            <pc:sldMk cId="2045856969" sldId="278"/>
            <ac:picMk id="8" creationId="{58132B1E-3E39-498A-89B4-A6E8D1DB0C3E}"/>
          </ac:picMkLst>
        </pc:picChg>
      </pc:sldChg>
      <pc:sldChg chg="addSp delSp modSp mod">
        <pc:chgData name="Ragnhild Saarem" userId="508aa157-27c1-4877-8439-85137016546d" providerId="ADAL" clId="{B518E1C4-79E2-41F6-B253-CB8A9E2B1BB9}" dt="2021-11-10T23:57:26.717" v="1596" actId="1076"/>
        <pc:sldMkLst>
          <pc:docMk/>
          <pc:sldMk cId="3232176988" sldId="279"/>
        </pc:sldMkLst>
        <pc:spChg chg="mod">
          <ac:chgData name="Ragnhild Saarem" userId="508aa157-27c1-4877-8439-85137016546d" providerId="ADAL" clId="{B518E1C4-79E2-41F6-B253-CB8A9E2B1BB9}" dt="2021-11-10T23:17:34.256" v="316" actId="20577"/>
          <ac:spMkLst>
            <pc:docMk/>
            <pc:sldMk cId="3232176988" sldId="279"/>
            <ac:spMk id="2" creationId="{9658E108-9E0B-411C-B9B7-6F8351555312}"/>
          </ac:spMkLst>
        </pc:spChg>
        <pc:spChg chg="del">
          <ac:chgData name="Ragnhild Saarem" userId="508aa157-27c1-4877-8439-85137016546d" providerId="ADAL" clId="{B518E1C4-79E2-41F6-B253-CB8A9E2B1BB9}" dt="2021-11-10T23:17:03.494" v="301" actId="478"/>
          <ac:spMkLst>
            <pc:docMk/>
            <pc:sldMk cId="3232176988" sldId="279"/>
            <ac:spMk id="6" creationId="{B99A4AA8-EE18-4634-82DD-E5F6B8241801}"/>
          </ac:spMkLst>
        </pc:spChg>
        <pc:picChg chg="add mod">
          <ac:chgData name="Ragnhild Saarem" userId="508aa157-27c1-4877-8439-85137016546d" providerId="ADAL" clId="{B518E1C4-79E2-41F6-B253-CB8A9E2B1BB9}" dt="2021-11-10T23:57:26.717" v="1596" actId="1076"/>
          <ac:picMkLst>
            <pc:docMk/>
            <pc:sldMk cId="3232176988" sldId="279"/>
            <ac:picMk id="8" creationId="{76B32652-27C2-4750-8B8E-DFC00E334A28}"/>
          </ac:picMkLst>
        </pc:picChg>
      </pc:sldChg>
      <pc:sldChg chg="addSp delSp modSp new mod modClrScheme chgLayout">
        <pc:chgData name="Ragnhild Saarem" userId="508aa157-27c1-4877-8439-85137016546d" providerId="ADAL" clId="{B518E1C4-79E2-41F6-B253-CB8A9E2B1BB9}" dt="2021-11-10T23:14:36.591" v="38" actId="1076"/>
        <pc:sldMkLst>
          <pc:docMk/>
          <pc:sldMk cId="1030808801" sldId="280"/>
        </pc:sldMkLst>
        <pc:spChg chg="del">
          <ac:chgData name="Ragnhild Saarem" userId="508aa157-27c1-4877-8439-85137016546d" providerId="ADAL" clId="{B518E1C4-79E2-41F6-B253-CB8A9E2B1BB9}" dt="2021-11-10T23:14:18.290" v="32" actId="700"/>
          <ac:spMkLst>
            <pc:docMk/>
            <pc:sldMk cId="1030808801" sldId="280"/>
            <ac:spMk id="2" creationId="{B3A6DBEF-8FCD-4668-9662-4E7F73C73D4B}"/>
          </ac:spMkLst>
        </pc:spChg>
        <pc:spChg chg="del mod ord">
          <ac:chgData name="Ragnhild Saarem" userId="508aa157-27c1-4877-8439-85137016546d" providerId="ADAL" clId="{B518E1C4-79E2-41F6-B253-CB8A9E2B1BB9}" dt="2021-11-10T23:14:18.290" v="32" actId="700"/>
          <ac:spMkLst>
            <pc:docMk/>
            <pc:sldMk cId="1030808801" sldId="280"/>
            <ac:spMk id="3" creationId="{8E822364-5C99-4072-A5CA-AE6503BAACC2}"/>
          </ac:spMkLst>
        </pc:spChg>
        <pc:spChg chg="mod ord">
          <ac:chgData name="Ragnhild Saarem" userId="508aa157-27c1-4877-8439-85137016546d" providerId="ADAL" clId="{B518E1C4-79E2-41F6-B253-CB8A9E2B1BB9}" dt="2021-11-10T23:14:18.290" v="32" actId="700"/>
          <ac:spMkLst>
            <pc:docMk/>
            <pc:sldMk cId="1030808801" sldId="280"/>
            <ac:spMk id="4" creationId="{4075B1DA-47E7-4ABB-A1F7-5F64E676333A}"/>
          </ac:spMkLst>
        </pc:spChg>
        <pc:spChg chg="mod ord">
          <ac:chgData name="Ragnhild Saarem" userId="508aa157-27c1-4877-8439-85137016546d" providerId="ADAL" clId="{B518E1C4-79E2-41F6-B253-CB8A9E2B1BB9}" dt="2021-11-10T23:14:18.290" v="32" actId="700"/>
          <ac:spMkLst>
            <pc:docMk/>
            <pc:sldMk cId="1030808801" sldId="280"/>
            <ac:spMk id="5" creationId="{1A54FBBB-1084-483F-8C10-5410684B907E}"/>
          </ac:spMkLst>
        </pc:spChg>
        <pc:spChg chg="del">
          <ac:chgData name="Ragnhild Saarem" userId="508aa157-27c1-4877-8439-85137016546d" providerId="ADAL" clId="{B518E1C4-79E2-41F6-B253-CB8A9E2B1BB9}" dt="2021-11-10T23:12:37.839" v="28"/>
          <ac:spMkLst>
            <pc:docMk/>
            <pc:sldMk cId="1030808801" sldId="280"/>
            <ac:spMk id="6" creationId="{75D6E2D0-2590-41BA-8E71-BF981BDDA799}"/>
          </ac:spMkLst>
        </pc:spChg>
        <pc:spChg chg="add del mod ord">
          <ac:chgData name="Ragnhild Saarem" userId="508aa157-27c1-4877-8439-85137016546d" providerId="ADAL" clId="{B518E1C4-79E2-41F6-B253-CB8A9E2B1BB9}" dt="2021-11-10T23:14:18.290" v="32" actId="700"/>
          <ac:spMkLst>
            <pc:docMk/>
            <pc:sldMk cId="1030808801" sldId="280"/>
            <ac:spMk id="9" creationId="{948197F8-4E23-4959-AE4C-D0FA23F482D2}"/>
          </ac:spMkLst>
        </pc:spChg>
        <pc:spChg chg="add del mod ord">
          <ac:chgData name="Ragnhild Saarem" userId="508aa157-27c1-4877-8439-85137016546d" providerId="ADAL" clId="{B518E1C4-79E2-41F6-B253-CB8A9E2B1BB9}" dt="2021-11-10T23:14:31.776" v="36" actId="478"/>
          <ac:spMkLst>
            <pc:docMk/>
            <pc:sldMk cId="1030808801" sldId="280"/>
            <ac:spMk id="10" creationId="{501DBFA5-1D1D-4360-9EC4-18D3346466C9}"/>
          </ac:spMkLst>
        </pc:spChg>
        <pc:spChg chg="add mod ord">
          <ac:chgData name="Ragnhild Saarem" userId="508aa157-27c1-4877-8439-85137016546d" providerId="ADAL" clId="{B518E1C4-79E2-41F6-B253-CB8A9E2B1BB9}" dt="2021-11-10T23:14:18.290" v="32" actId="700"/>
          <ac:spMkLst>
            <pc:docMk/>
            <pc:sldMk cId="1030808801" sldId="280"/>
            <ac:spMk id="11" creationId="{851088F8-86E6-46E0-A237-F8874189E49D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3" creationId="{C4F11B38-672C-4733-AD5D-E78801B47315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4" creationId="{F7201365-AD5D-4888-BD2D-2245B9D79C5D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5" creationId="{772BCCBE-BEAF-418D-BB85-FB06F0CCEA34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6" creationId="{873C1EA4-BFEA-4703-8FC9-F86737645606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7" creationId="{DCFBB941-CDD6-4EDE-95C8-55FF789FF74A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8" creationId="{D3C463EC-3D3B-4BB5-9E79-5EF9E4232355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19" creationId="{B622EA67-9FB1-4AC6-9CE1-4CF744A60CEB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0" creationId="{A2096667-9C67-4108-8D5C-95F8CF27383C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1" creationId="{21D93BFB-1476-43DD-959F-F90993562E5E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2" creationId="{F91450DD-87F6-42EE-8B69-E6B21BE90B12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3" creationId="{F567B4A5-BB38-4FD3-8AB2-FC23EC49469B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4" creationId="{D7FF1E2A-E570-4E1D-A510-C6B7EB87BD34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5" creationId="{2C48C395-39ED-49BB-928D-A12856C7B8ED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6" creationId="{C6CD5018-3EEA-4C4B-9A5E-D0E41067B285}"/>
          </ac:spMkLst>
        </pc:spChg>
        <pc:spChg chg="add del mod">
          <ac:chgData name="Ragnhild Saarem" userId="508aa157-27c1-4877-8439-85137016546d" providerId="ADAL" clId="{B518E1C4-79E2-41F6-B253-CB8A9E2B1BB9}" dt="2021-11-10T23:14:21.607" v="34"/>
          <ac:spMkLst>
            <pc:docMk/>
            <pc:sldMk cId="1030808801" sldId="280"/>
            <ac:spMk id="27" creationId="{8179F3B6-A2B9-4E65-B93D-0F19CDA7E3AD}"/>
          </ac:spMkLst>
        </pc:spChg>
        <pc:picChg chg="add del mod">
          <ac:chgData name="Ragnhild Saarem" userId="508aa157-27c1-4877-8439-85137016546d" providerId="ADAL" clId="{B518E1C4-79E2-41F6-B253-CB8A9E2B1BB9}" dt="2021-11-10T23:12:44.864" v="31" actId="478"/>
          <ac:picMkLst>
            <pc:docMk/>
            <pc:sldMk cId="1030808801" sldId="280"/>
            <ac:picMk id="7" creationId="{D55CBBC8-A13E-45DE-96EB-67BDF1AC9B83}"/>
          </ac:picMkLst>
        </pc:picChg>
        <pc:picChg chg="add del mod">
          <ac:chgData name="Ragnhild Saarem" userId="508aa157-27c1-4877-8439-85137016546d" providerId="ADAL" clId="{B518E1C4-79E2-41F6-B253-CB8A9E2B1BB9}" dt="2021-11-10T23:14:21.607" v="34"/>
          <ac:picMkLst>
            <pc:docMk/>
            <pc:sldMk cId="1030808801" sldId="280"/>
            <ac:picMk id="12" creationId="{B8D5EA2E-1C4D-4493-AE40-A35FBAF974D6}"/>
          </ac:picMkLst>
        </pc:picChg>
        <pc:picChg chg="mod">
          <ac:chgData name="Ragnhild Saarem" userId="508aa157-27c1-4877-8439-85137016546d" providerId="ADAL" clId="{B518E1C4-79E2-41F6-B253-CB8A9E2B1BB9}" dt="2021-11-10T23:14:36.591" v="38" actId="1076"/>
          <ac:picMkLst>
            <pc:docMk/>
            <pc:sldMk cId="1030808801" sldId="280"/>
            <ac:picMk id="28" creationId="{98373B69-8FF7-4A02-B044-9FA77BA96613}"/>
          </ac:picMkLst>
        </pc:picChg>
      </pc:sldChg>
      <pc:sldChg chg="addSp delSp modSp new mod modClrScheme chgLayout">
        <pc:chgData name="Ragnhild Saarem" userId="508aa157-27c1-4877-8439-85137016546d" providerId="ADAL" clId="{B518E1C4-79E2-41F6-B253-CB8A9E2B1BB9}" dt="2021-11-11T09:20:19.276" v="2197" actId="1582"/>
        <pc:sldMkLst>
          <pc:docMk/>
          <pc:sldMk cId="2821256995" sldId="281"/>
        </pc:sldMkLst>
        <pc:spChg chg="del">
          <ac:chgData name="Ragnhild Saarem" userId="508aa157-27c1-4877-8439-85137016546d" providerId="ADAL" clId="{B518E1C4-79E2-41F6-B253-CB8A9E2B1BB9}" dt="2021-11-10T23:25:01.478" v="319" actId="700"/>
          <ac:spMkLst>
            <pc:docMk/>
            <pc:sldMk cId="2821256995" sldId="281"/>
            <ac:spMk id="2" creationId="{DC3232DC-D5AC-423B-9100-833CB3B87077}"/>
          </ac:spMkLst>
        </pc:spChg>
        <pc:spChg chg="del mod ord">
          <ac:chgData name="Ragnhild Saarem" userId="508aa157-27c1-4877-8439-85137016546d" providerId="ADAL" clId="{B518E1C4-79E2-41F6-B253-CB8A9E2B1BB9}" dt="2021-11-10T23:25:01.478" v="319" actId="700"/>
          <ac:spMkLst>
            <pc:docMk/>
            <pc:sldMk cId="2821256995" sldId="281"/>
            <ac:spMk id="3" creationId="{7AAF4D3D-7D90-4826-A330-510140015F3D}"/>
          </ac:spMkLst>
        </pc:spChg>
        <pc:spChg chg="mod ord">
          <ac:chgData name="Ragnhild Saarem" userId="508aa157-27c1-4877-8439-85137016546d" providerId="ADAL" clId="{B518E1C4-79E2-41F6-B253-CB8A9E2B1BB9}" dt="2021-11-10T23:52:06.354" v="1384" actId="700"/>
          <ac:spMkLst>
            <pc:docMk/>
            <pc:sldMk cId="2821256995" sldId="281"/>
            <ac:spMk id="4" creationId="{CE15879F-C4A1-41F0-9209-DA533F50F12E}"/>
          </ac:spMkLst>
        </pc:spChg>
        <pc:spChg chg="mod ord">
          <ac:chgData name="Ragnhild Saarem" userId="508aa157-27c1-4877-8439-85137016546d" providerId="ADAL" clId="{B518E1C4-79E2-41F6-B253-CB8A9E2B1BB9}" dt="2021-11-10T23:52:06.354" v="1384" actId="700"/>
          <ac:spMkLst>
            <pc:docMk/>
            <pc:sldMk cId="2821256995" sldId="281"/>
            <ac:spMk id="5" creationId="{4B1A7FA3-051D-41B1-B33A-70DBEBB74021}"/>
          </ac:spMkLst>
        </pc:spChg>
        <pc:spChg chg="del mod ord">
          <ac:chgData name="Ragnhild Saarem" userId="508aa157-27c1-4877-8439-85137016546d" providerId="ADAL" clId="{B518E1C4-79E2-41F6-B253-CB8A9E2B1BB9}" dt="2021-11-10T23:25:01.478" v="319" actId="700"/>
          <ac:spMkLst>
            <pc:docMk/>
            <pc:sldMk cId="2821256995" sldId="281"/>
            <ac:spMk id="6" creationId="{3A9AFD1A-F691-400C-B72F-D7F10CE5296A}"/>
          </ac:spMkLst>
        </pc:spChg>
        <pc:spChg chg="add del mod ord">
          <ac:chgData name="Ragnhild Saarem" userId="508aa157-27c1-4877-8439-85137016546d" providerId="ADAL" clId="{B518E1C4-79E2-41F6-B253-CB8A9E2B1BB9}" dt="2021-11-10T23:25:06.122" v="321" actId="478"/>
          <ac:spMkLst>
            <pc:docMk/>
            <pc:sldMk cId="2821256995" sldId="281"/>
            <ac:spMk id="7" creationId="{D028CDCE-1EDA-4BA7-8A35-DCFAD83FD884}"/>
          </ac:spMkLst>
        </pc:spChg>
        <pc:spChg chg="add del mod ord">
          <ac:chgData name="Ragnhild Saarem" userId="508aa157-27c1-4877-8439-85137016546d" providerId="ADAL" clId="{B518E1C4-79E2-41F6-B253-CB8A9E2B1BB9}" dt="2021-11-10T23:25:03.196" v="320" actId="22"/>
          <ac:spMkLst>
            <pc:docMk/>
            <pc:sldMk cId="2821256995" sldId="281"/>
            <ac:spMk id="8" creationId="{3E6F4F45-50FF-4C89-AC99-7D923A2A1972}"/>
          </ac:spMkLst>
        </pc:spChg>
        <pc:spChg chg="add mod ord">
          <ac:chgData name="Ragnhild Saarem" userId="508aa157-27c1-4877-8439-85137016546d" providerId="ADAL" clId="{B518E1C4-79E2-41F6-B253-CB8A9E2B1BB9}" dt="2021-11-11T08:38:38.954" v="1793" actId="1076"/>
          <ac:spMkLst>
            <pc:docMk/>
            <pc:sldMk cId="2821256995" sldId="281"/>
            <ac:spMk id="13" creationId="{F841D564-41D6-4437-8809-F37E6C1173E6}"/>
          </ac:spMkLst>
        </pc:spChg>
        <pc:picChg chg="add mod">
          <ac:chgData name="Ragnhild Saarem" userId="508aa157-27c1-4877-8439-85137016546d" providerId="ADAL" clId="{B518E1C4-79E2-41F6-B253-CB8A9E2B1BB9}" dt="2021-11-11T09:20:19.276" v="2197" actId="1582"/>
          <ac:picMkLst>
            <pc:docMk/>
            <pc:sldMk cId="2821256995" sldId="281"/>
            <ac:picMk id="3" creationId="{068F7F83-71C9-4CD2-BA7A-7BE326D390F9}"/>
          </ac:picMkLst>
        </pc:picChg>
        <pc:picChg chg="add del mod ord">
          <ac:chgData name="Ragnhild Saarem" userId="508aa157-27c1-4877-8439-85137016546d" providerId="ADAL" clId="{B518E1C4-79E2-41F6-B253-CB8A9E2B1BB9}" dt="2021-11-11T08:36:58.599" v="1601" actId="478"/>
          <ac:picMkLst>
            <pc:docMk/>
            <pc:sldMk cId="2821256995" sldId="281"/>
            <ac:picMk id="10" creationId="{E44D7FC4-7454-4E13-AC5C-16DE13F1A1BB}"/>
          </ac:picMkLst>
        </pc:picChg>
        <pc:picChg chg="add del mod">
          <ac:chgData name="Ragnhild Saarem" userId="508aa157-27c1-4877-8439-85137016546d" providerId="ADAL" clId="{B518E1C4-79E2-41F6-B253-CB8A9E2B1BB9}" dt="2021-11-11T08:37:00.229" v="1603" actId="478"/>
          <ac:picMkLst>
            <pc:docMk/>
            <pc:sldMk cId="2821256995" sldId="281"/>
            <ac:picMk id="12" creationId="{20CBD322-8E1E-4779-902F-F1DBC4BE36D4}"/>
          </ac:picMkLst>
        </pc:picChg>
      </pc:sldChg>
      <pc:sldChg chg="new del">
        <pc:chgData name="Ragnhild Saarem" userId="508aa157-27c1-4877-8439-85137016546d" providerId="ADAL" clId="{B518E1C4-79E2-41F6-B253-CB8A9E2B1BB9}" dt="2021-11-10T23:44:08.270" v="938" actId="47"/>
        <pc:sldMkLst>
          <pc:docMk/>
          <pc:sldMk cId="3446533562" sldId="282"/>
        </pc:sldMkLst>
      </pc:sldChg>
      <pc:sldChg chg="addSp delSp modSp add mod">
        <pc:chgData name="Ragnhild Saarem" userId="508aa157-27c1-4877-8439-85137016546d" providerId="ADAL" clId="{B518E1C4-79E2-41F6-B253-CB8A9E2B1BB9}" dt="2021-11-10T23:51:38.904" v="1382" actId="20577"/>
        <pc:sldMkLst>
          <pc:docMk/>
          <pc:sldMk cId="3335714414" sldId="283"/>
        </pc:sldMkLst>
        <pc:spChg chg="mod">
          <ac:chgData name="Ragnhild Saarem" userId="508aa157-27c1-4877-8439-85137016546d" providerId="ADAL" clId="{B518E1C4-79E2-41F6-B253-CB8A9E2B1BB9}" dt="2021-11-10T23:51:38.904" v="1382" actId="20577"/>
          <ac:spMkLst>
            <pc:docMk/>
            <pc:sldMk cId="3335714414" sldId="283"/>
            <ac:spMk id="2" creationId="{E26A42E6-1932-4755-B1DC-03EE5D4E2440}"/>
          </ac:spMkLst>
        </pc:spChg>
        <pc:spChg chg="del">
          <ac:chgData name="Ragnhild Saarem" userId="508aa157-27c1-4877-8439-85137016546d" providerId="ADAL" clId="{B518E1C4-79E2-41F6-B253-CB8A9E2B1BB9}" dt="2021-11-10T23:46:36.766" v="1129" actId="478"/>
          <ac:spMkLst>
            <pc:docMk/>
            <pc:sldMk cId="3335714414" sldId="283"/>
            <ac:spMk id="6" creationId="{C3D99EA5-D53F-4A5C-B408-236CFB49F813}"/>
          </ac:spMkLst>
        </pc:spChg>
        <pc:picChg chg="add del mod">
          <ac:chgData name="Ragnhild Saarem" userId="508aa157-27c1-4877-8439-85137016546d" providerId="ADAL" clId="{B518E1C4-79E2-41F6-B253-CB8A9E2B1BB9}" dt="2021-11-10T23:47:45.455" v="1139" actId="478"/>
          <ac:picMkLst>
            <pc:docMk/>
            <pc:sldMk cId="3335714414" sldId="283"/>
            <ac:picMk id="8" creationId="{10822966-5FFA-47A6-8498-5E74327E3002}"/>
          </ac:picMkLst>
        </pc:picChg>
        <pc:picChg chg="add del mod">
          <ac:chgData name="Ragnhild Saarem" userId="508aa157-27c1-4877-8439-85137016546d" providerId="ADAL" clId="{B518E1C4-79E2-41F6-B253-CB8A9E2B1BB9}" dt="2021-11-10T23:47:44.935" v="1138" actId="478"/>
          <ac:picMkLst>
            <pc:docMk/>
            <pc:sldMk cId="3335714414" sldId="283"/>
            <ac:picMk id="10" creationId="{500BE4C2-06D0-4CC8-AD54-D6DBD4148C10}"/>
          </ac:picMkLst>
        </pc:picChg>
      </pc:sldChg>
      <pc:sldChg chg="add">
        <pc:chgData name="Ragnhild Saarem" userId="508aa157-27c1-4877-8439-85137016546d" providerId="ADAL" clId="{B518E1C4-79E2-41F6-B253-CB8A9E2B1BB9}" dt="2021-11-11T08:36:55.820" v="1599" actId="2890"/>
        <pc:sldMkLst>
          <pc:docMk/>
          <pc:sldMk cId="878537608" sldId="284"/>
        </pc:sldMkLst>
      </pc:sldChg>
      <pc:sldChg chg="new del">
        <pc:chgData name="Ragnhild Saarem" userId="508aa157-27c1-4877-8439-85137016546d" providerId="ADAL" clId="{B518E1C4-79E2-41F6-B253-CB8A9E2B1BB9}" dt="2021-11-11T08:36:51.294" v="1598" actId="680"/>
        <pc:sldMkLst>
          <pc:docMk/>
          <pc:sldMk cId="2585662591" sldId="284"/>
        </pc:sldMkLst>
      </pc:sldChg>
      <pc:sldChg chg="new del">
        <pc:chgData name="Ragnhild Saarem" userId="508aa157-27c1-4877-8439-85137016546d" providerId="ADAL" clId="{B518E1C4-79E2-41F6-B253-CB8A9E2B1BB9}" dt="2021-11-11T09:13:10.664" v="1795" actId="2696"/>
        <pc:sldMkLst>
          <pc:docMk/>
          <pc:sldMk cId="1070979293" sldId="285"/>
        </pc:sldMkLst>
      </pc:sldChg>
      <pc:sldChg chg="addSp delSp modSp add mod">
        <pc:chgData name="Ragnhild Saarem" userId="508aa157-27c1-4877-8439-85137016546d" providerId="ADAL" clId="{B518E1C4-79E2-41F6-B253-CB8A9E2B1BB9}" dt="2021-11-11T09:20:11.051" v="2195" actId="1582"/>
        <pc:sldMkLst>
          <pc:docMk/>
          <pc:sldMk cId="1424456802" sldId="285"/>
        </pc:sldMkLst>
        <pc:spChg chg="mod">
          <ac:chgData name="Ragnhild Saarem" userId="508aa157-27c1-4877-8439-85137016546d" providerId="ADAL" clId="{B518E1C4-79E2-41F6-B253-CB8A9E2B1BB9}" dt="2021-11-11T09:16:15.833" v="2160" actId="1076"/>
          <ac:spMkLst>
            <pc:docMk/>
            <pc:sldMk cId="1424456802" sldId="285"/>
            <ac:spMk id="13" creationId="{F841D564-41D6-4437-8809-F37E6C1173E6}"/>
          </ac:spMkLst>
        </pc:spChg>
        <pc:picChg chg="del">
          <ac:chgData name="Ragnhild Saarem" userId="508aa157-27c1-4877-8439-85137016546d" providerId="ADAL" clId="{B518E1C4-79E2-41F6-B253-CB8A9E2B1BB9}" dt="2021-11-11T09:13:16.716" v="1797" actId="478"/>
          <ac:picMkLst>
            <pc:docMk/>
            <pc:sldMk cId="1424456802" sldId="285"/>
            <ac:picMk id="3" creationId="{068F7F83-71C9-4CD2-BA7A-7BE326D390F9}"/>
          </ac:picMkLst>
        </pc:picChg>
        <pc:picChg chg="add mod">
          <ac:chgData name="Ragnhild Saarem" userId="508aa157-27c1-4877-8439-85137016546d" providerId="ADAL" clId="{B518E1C4-79E2-41F6-B253-CB8A9E2B1BB9}" dt="2021-11-11T09:20:05.815" v="2193" actId="1582"/>
          <ac:picMkLst>
            <pc:docMk/>
            <pc:sldMk cId="1424456802" sldId="285"/>
            <ac:picMk id="6" creationId="{577F1B6D-F279-40DE-96A3-C85DDEDCCB85}"/>
          </ac:picMkLst>
        </pc:picChg>
        <pc:picChg chg="add mod">
          <ac:chgData name="Ragnhild Saarem" userId="508aa157-27c1-4877-8439-85137016546d" providerId="ADAL" clId="{B518E1C4-79E2-41F6-B253-CB8A9E2B1BB9}" dt="2021-11-11T09:20:11.051" v="2195" actId="1582"/>
          <ac:picMkLst>
            <pc:docMk/>
            <pc:sldMk cId="1424456802" sldId="285"/>
            <ac:picMk id="8" creationId="{C57EE6B5-FAAD-4F9D-9E76-19A3772AE99B}"/>
          </ac:picMkLst>
        </pc:picChg>
      </pc:sldChg>
      <pc:sldChg chg="addSp delSp modSp add mod">
        <pc:chgData name="Ragnhild Saarem" userId="508aa157-27c1-4877-8439-85137016546d" providerId="ADAL" clId="{B518E1C4-79E2-41F6-B253-CB8A9E2B1BB9}" dt="2021-11-11T09:19:49.131" v="2188" actId="1582"/>
        <pc:sldMkLst>
          <pc:docMk/>
          <pc:sldMk cId="3331490607" sldId="286"/>
        </pc:sldMkLst>
        <pc:picChg chg="add del mod">
          <ac:chgData name="Ragnhild Saarem" userId="508aa157-27c1-4877-8439-85137016546d" providerId="ADAL" clId="{B518E1C4-79E2-41F6-B253-CB8A9E2B1BB9}" dt="2021-11-11T09:17:23.204" v="2170" actId="478"/>
          <ac:picMkLst>
            <pc:docMk/>
            <pc:sldMk cId="3331490607" sldId="286"/>
            <ac:picMk id="3" creationId="{D88B9F1D-C355-481E-BD6F-1A120E7903F6}"/>
          </ac:picMkLst>
        </pc:picChg>
        <pc:picChg chg="del">
          <ac:chgData name="Ragnhild Saarem" userId="508aa157-27c1-4877-8439-85137016546d" providerId="ADAL" clId="{B518E1C4-79E2-41F6-B253-CB8A9E2B1BB9}" dt="2021-11-11T09:16:24.789" v="2164" actId="478"/>
          <ac:picMkLst>
            <pc:docMk/>
            <pc:sldMk cId="3331490607" sldId="286"/>
            <ac:picMk id="6" creationId="{577F1B6D-F279-40DE-96A3-C85DDEDCCB85}"/>
          </ac:picMkLst>
        </pc:picChg>
        <pc:picChg chg="del mod">
          <ac:chgData name="Ragnhild Saarem" userId="508aa157-27c1-4877-8439-85137016546d" providerId="ADAL" clId="{B518E1C4-79E2-41F6-B253-CB8A9E2B1BB9}" dt="2021-11-11T09:16:29.887" v="2166" actId="478"/>
          <ac:picMkLst>
            <pc:docMk/>
            <pc:sldMk cId="3331490607" sldId="286"/>
            <ac:picMk id="8" creationId="{C57EE6B5-FAAD-4F9D-9E76-19A3772AE99B}"/>
          </ac:picMkLst>
        </pc:picChg>
        <pc:picChg chg="add mod">
          <ac:chgData name="Ragnhild Saarem" userId="508aa157-27c1-4877-8439-85137016546d" providerId="ADAL" clId="{B518E1C4-79E2-41F6-B253-CB8A9E2B1BB9}" dt="2021-11-11T09:19:44.957" v="2186" actId="1582"/>
          <ac:picMkLst>
            <pc:docMk/>
            <pc:sldMk cId="3331490607" sldId="286"/>
            <ac:picMk id="9" creationId="{FCC77161-7E23-45EB-A744-2A2BA5CD60DE}"/>
          </ac:picMkLst>
        </pc:picChg>
        <pc:picChg chg="add mod">
          <ac:chgData name="Ragnhild Saarem" userId="508aa157-27c1-4877-8439-85137016546d" providerId="ADAL" clId="{B518E1C4-79E2-41F6-B253-CB8A9E2B1BB9}" dt="2021-11-11T09:19:49.131" v="2188" actId="1582"/>
          <ac:picMkLst>
            <pc:docMk/>
            <pc:sldMk cId="3331490607" sldId="286"/>
            <ac:picMk id="11" creationId="{A7A1C5F7-0465-4E67-ADB1-88DC6A03B163}"/>
          </ac:picMkLst>
        </pc:picChg>
        <pc:picChg chg="add mod">
          <ac:chgData name="Ragnhild Saarem" userId="508aa157-27c1-4877-8439-85137016546d" providerId="ADAL" clId="{B518E1C4-79E2-41F6-B253-CB8A9E2B1BB9}" dt="2021-11-11T09:19:39.318" v="2184" actId="1582"/>
          <ac:picMkLst>
            <pc:docMk/>
            <pc:sldMk cId="3331490607" sldId="286"/>
            <ac:picMk id="14" creationId="{2F9BE628-B553-49D9-97C3-4F564D7648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2">
            <a:extLst>
              <a:ext uri="{FF2B5EF4-FFF2-40B4-BE49-F238E27FC236}">
                <a16:creationId xmlns:a16="http://schemas.microsoft.com/office/drawing/2014/main" id="{2735F24E-B84D-4043-92C9-552E795632EA}"/>
              </a:ext>
            </a:extLst>
          </p:cNvPr>
          <p:cNvSpPr txBox="1">
            <a:spLocks/>
          </p:cNvSpPr>
          <p:nvPr/>
        </p:nvSpPr>
        <p:spPr>
          <a:xfrm>
            <a:off x="5573026" y="8685213"/>
            <a:ext cx="75077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nb-NO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C80E2A-43EE-48A4-B67F-8193AE3D9DB3}" type="datetimeFigureOut">
              <a:rPr lang="nb-NO" smtClean="0"/>
              <a:pPr/>
              <a:t>2021-11-11</a:t>
            </a:fld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6D6527A-ACD8-4394-982C-FCE7201269FF}"/>
              </a:ext>
            </a:extLst>
          </p:cNvPr>
          <p:cNvSpPr txBox="1">
            <a:spLocks/>
          </p:cNvSpPr>
          <p:nvPr/>
        </p:nvSpPr>
        <p:spPr>
          <a:xfrm>
            <a:off x="6304547" y="8672363"/>
            <a:ext cx="370573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b-NO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9715-9D98-4731-B351-5DBACFC65E8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opptekst 1">
            <a:extLst>
              <a:ext uri="{FF2B5EF4-FFF2-40B4-BE49-F238E27FC236}">
                <a16:creationId xmlns:a16="http://schemas.microsoft.com/office/drawing/2014/main" id="{198DEF44-5A30-447B-AFA9-530C49AE34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54794" y="246855"/>
            <a:ext cx="3693696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sz="1000" dirty="0"/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DF1ADB9D-E6DF-4CE4-8F66-C01D764C1F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5011" y="8672362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27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685800" y="347328"/>
            <a:ext cx="3693696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73026" y="8685213"/>
            <a:ext cx="75077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C80E2A-43EE-48A4-B67F-8193AE3D9DB3}" type="datetimeFigureOut">
              <a:rPr lang="nb-NO" smtClean="0"/>
              <a:pPr/>
              <a:t>2021-11-11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806116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088743"/>
            <a:ext cx="5486400" cy="4342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606392" y="869484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6304547" y="8672363"/>
            <a:ext cx="370573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09715-9D98-4731-B351-5DBACFC65E8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7969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28650" indent="-171450" algn="l" defTabSz="914400" rtl="0" eaLnBrk="1" latinLnBrk="0" hangingPunct="1">
      <a:buFont typeface="Wingdings 3" panose="05040102010807070707" pitchFamily="18" charset="2"/>
      <a:buChar char="}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85850" indent="-171450" algn="l" defTabSz="914400" rtl="0" eaLnBrk="1" latinLnBrk="0" hangingPunct="1">
      <a:buFont typeface="Wingdings 3" panose="05040102010807070707" pitchFamily="18" charset="2"/>
      <a:buChar char="}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ist with 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694A6AC6-54E2-4B83-BD2C-04AA2BF610B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6724 w 12192000"/>
              <a:gd name="connsiteY0" fmla="*/ 6409748 h 6858000"/>
              <a:gd name="connsiteX1" fmla="*/ 466724 w 12192000"/>
              <a:gd name="connsiteY1" fmla="*/ 6463755 h 6858000"/>
              <a:gd name="connsiteX2" fmla="*/ 520731 w 12192000"/>
              <a:gd name="connsiteY2" fmla="*/ 6436752 h 6858000"/>
              <a:gd name="connsiteX3" fmla="*/ 1464310 w 12192000"/>
              <a:gd name="connsiteY3" fmla="*/ 6366238 h 6858000"/>
              <a:gd name="connsiteX4" fmla="*/ 1464310 w 12192000"/>
              <a:gd name="connsiteY4" fmla="*/ 6510238 h 6858000"/>
              <a:gd name="connsiteX5" fmla="*/ 1467910 w 12192000"/>
              <a:gd name="connsiteY5" fmla="*/ 6510238 h 6858000"/>
              <a:gd name="connsiteX6" fmla="*/ 1467910 w 12192000"/>
              <a:gd name="connsiteY6" fmla="*/ 6366238 h 6858000"/>
              <a:gd name="connsiteX7" fmla="*/ 385967 w 12192000"/>
              <a:gd name="connsiteY7" fmla="*/ 6148576 h 6858000"/>
              <a:gd name="connsiteX8" fmla="*/ 385967 w 12192000"/>
              <a:gd name="connsiteY8" fmla="*/ 6152176 h 6858000"/>
              <a:gd name="connsiteX9" fmla="*/ 11833412 w 12192000"/>
              <a:gd name="connsiteY9" fmla="*/ 6152176 h 6858000"/>
              <a:gd name="connsiteX10" fmla="*/ 11833412 w 12192000"/>
              <a:gd name="connsiteY10" fmla="*/ 6148576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466724" y="6409748"/>
                </a:moveTo>
                <a:lnTo>
                  <a:pt x="466724" y="6463755"/>
                </a:lnTo>
                <a:lnTo>
                  <a:pt x="520731" y="6436752"/>
                </a:lnTo>
                <a:close/>
                <a:moveTo>
                  <a:pt x="1464310" y="6366238"/>
                </a:moveTo>
                <a:lnTo>
                  <a:pt x="1464310" y="6510238"/>
                </a:lnTo>
                <a:lnTo>
                  <a:pt x="1467910" y="6510238"/>
                </a:lnTo>
                <a:lnTo>
                  <a:pt x="1467910" y="6366238"/>
                </a:lnTo>
                <a:close/>
                <a:moveTo>
                  <a:pt x="385967" y="6148576"/>
                </a:moveTo>
                <a:lnTo>
                  <a:pt x="385967" y="6152176"/>
                </a:lnTo>
                <a:lnTo>
                  <a:pt x="11833412" y="6152176"/>
                </a:lnTo>
                <a:lnTo>
                  <a:pt x="11833412" y="6148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8A0CD85-0AA4-4E87-A00E-FC63994F8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200" y="550800"/>
            <a:ext cx="4302000" cy="5158800"/>
          </a:xfrm>
          <a:custGeom>
            <a:avLst/>
            <a:gdLst>
              <a:gd name="connsiteX0" fmla="*/ 0 w 4302000"/>
              <a:gd name="connsiteY0" fmla="*/ 0 h 5158800"/>
              <a:gd name="connsiteX1" fmla="*/ 4302000 w 4302000"/>
              <a:gd name="connsiteY1" fmla="*/ 0 h 5158800"/>
              <a:gd name="connsiteX2" fmla="*/ 4302000 w 4302000"/>
              <a:gd name="connsiteY2" fmla="*/ 5158800 h 5158800"/>
              <a:gd name="connsiteX3" fmla="*/ 0 w 4302000"/>
              <a:gd name="connsiteY3" fmla="*/ 5158800 h 5158800"/>
              <a:gd name="connsiteX4" fmla="*/ 0 w 4302000"/>
              <a:gd name="connsiteY4" fmla="*/ 628387 h 5158800"/>
              <a:gd name="connsiteX5" fmla="*/ 164556 w 4302000"/>
              <a:gd name="connsiteY5" fmla="*/ 488591 h 5158800"/>
              <a:gd name="connsiteX6" fmla="*/ 0 w 4302000"/>
              <a:gd name="connsiteY6" fmla="*/ 348795 h 51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2000" h="5158800">
                <a:moveTo>
                  <a:pt x="0" y="0"/>
                </a:moveTo>
                <a:lnTo>
                  <a:pt x="4302000" y="0"/>
                </a:lnTo>
                <a:lnTo>
                  <a:pt x="4302000" y="5158800"/>
                </a:lnTo>
                <a:lnTo>
                  <a:pt x="0" y="5158800"/>
                </a:lnTo>
                <a:lnTo>
                  <a:pt x="0" y="628387"/>
                </a:lnTo>
                <a:lnTo>
                  <a:pt x="164556" y="488591"/>
                </a:lnTo>
                <a:lnTo>
                  <a:pt x="0" y="348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440000" rIns="360000" bIns="360000">
            <a:noAutofit/>
          </a:bodyPr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35DD091-524C-4B0D-9B42-BAAA6EA2A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93" y="880299"/>
            <a:ext cx="3582448" cy="7755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2C9408A0-A9F0-4928-9143-F363312E8F7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4926F-DF1F-4CD6-94B0-B282E671FD25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54ECF6CE-493C-4A66-8050-01C50DC4379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65F8901E-C2DA-42B6-BF55-F8F90CADF46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457159-22C3-49CB-96DF-AA3FD57C9FB7}"/>
              </a:ext>
            </a:extLst>
          </p:cNvPr>
          <p:cNvCxnSpPr>
            <a:stCxn id="12" idx="8"/>
            <a:endCxn id="12" idx="9"/>
          </p:cNvCxnSpPr>
          <p:nvPr userDrawn="1"/>
        </p:nvCxnSpPr>
        <p:spPr>
          <a:xfrm>
            <a:off x="385967" y="6152176"/>
            <a:ext cx="114474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54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36A3BF-28D3-48CB-96B9-B2D4735E32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8603" y="3486083"/>
            <a:ext cx="10625176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46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EFA35-8439-426E-BB1A-F92780EB7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641" y="3486083"/>
            <a:ext cx="10156641" cy="114637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nb-NO" dirty="0"/>
              <a:t>Vår kunnskap bidrar til et mer verdifullt samfunn</a:t>
            </a:r>
          </a:p>
        </p:txBody>
      </p:sp>
    </p:spTree>
    <p:extLst>
      <p:ext uri="{BB962C8B-B14F-4D97-AF65-F5344CB8AC3E}">
        <p14:creationId xmlns:p14="http://schemas.microsoft.com/office/powerpoint/2010/main" val="309549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EFA35-8439-426E-BB1A-F92780EB7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641" y="3486083"/>
            <a:ext cx="10156641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r>
              <a:rPr lang="en-US" dirty="0"/>
              <a:t>We use our know-how to enhance the world around us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110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AC7F8B4F-05F5-4C91-9E6F-7EB1F6016C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194" y="172977"/>
            <a:ext cx="11841611" cy="65120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button to change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1FFF-D7E2-463F-8BB2-9A3B1AACB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51" y="2824437"/>
            <a:ext cx="11214624" cy="500654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r>
              <a:rPr lang="nb-NO" dirty="0"/>
              <a:t>Vår kunnskap bidrar til et mer verdifullt samfunn</a:t>
            </a:r>
          </a:p>
        </p:txBody>
      </p:sp>
    </p:spTree>
    <p:extLst>
      <p:ext uri="{BB962C8B-B14F-4D97-AF65-F5344CB8AC3E}">
        <p14:creationId xmlns:p14="http://schemas.microsoft.com/office/powerpoint/2010/main" val="3237083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AC7F8B4F-05F5-4C91-9E6F-7EB1F6016C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194" y="172977"/>
            <a:ext cx="11841611" cy="65120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button to change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1FFF-D7E2-463F-8BB2-9A3B1AACB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51" y="2824437"/>
            <a:ext cx="11214624" cy="500654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r>
              <a:rPr lang="en-US" dirty="0"/>
              <a:t>We use our know-how to enhance the world around us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8181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08F7-ABDA-4F61-8B84-C56FC9C9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59434" cy="1109651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Vår kunnskap bidrar til </a:t>
            </a:r>
            <a:br>
              <a:rPr lang="nb-NO" dirty="0"/>
            </a:br>
            <a:r>
              <a:rPr lang="nb-NO" dirty="0"/>
              <a:t>et mer verdifullt samfunn</a:t>
            </a:r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582692F-29C3-4ADB-A4BC-F5F9DB4955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8" name="Likebent trekant 6">
            <a:extLst>
              <a:ext uri="{FF2B5EF4-FFF2-40B4-BE49-F238E27FC236}">
                <a16:creationId xmlns:a16="http://schemas.microsoft.com/office/drawing/2014/main" id="{5B33E651-D056-41FB-99D3-201EA0D2C48E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Grafikk 8">
            <a:extLst>
              <a:ext uri="{FF2B5EF4-FFF2-40B4-BE49-F238E27FC236}">
                <a16:creationId xmlns:a16="http://schemas.microsoft.com/office/drawing/2014/main" id="{4FBA6DAA-38DB-4FAE-BA10-5D23778ECF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695" y="1596987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white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08F7-ABDA-4F61-8B84-C56FC9C9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59434" cy="11096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We use our know-how to enhance the world around us</a:t>
            </a:r>
            <a:endParaRPr lang="nb-NO" dirty="0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582692F-29C3-4ADB-A4BC-F5F9DB4955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8" name="Likebent trekant 6">
            <a:extLst>
              <a:ext uri="{FF2B5EF4-FFF2-40B4-BE49-F238E27FC236}">
                <a16:creationId xmlns:a16="http://schemas.microsoft.com/office/drawing/2014/main" id="{5B33E651-D056-41FB-99D3-201EA0D2C48E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Grafikk 8">
            <a:extLst>
              <a:ext uri="{FF2B5EF4-FFF2-40B4-BE49-F238E27FC236}">
                <a16:creationId xmlns:a16="http://schemas.microsoft.com/office/drawing/2014/main" id="{4FBA6DAA-38DB-4FAE-BA10-5D23778ECF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695" y="1596987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F3700D0E-6FD2-49A5-9DB1-78B7F6D6F127}"/>
              </a:ext>
            </a:extLst>
          </p:cNvPr>
          <p:cNvSpPr/>
          <p:nvPr userDrawn="1"/>
        </p:nvSpPr>
        <p:spPr>
          <a:xfrm>
            <a:off x="180024" y="180023"/>
            <a:ext cx="5915976" cy="6497956"/>
          </a:xfrm>
          <a:custGeom>
            <a:avLst/>
            <a:gdLst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259231 w 5915976"/>
              <a:gd name="connsiteY5" fmla="*/ 2927165 h 6497956"/>
              <a:gd name="connsiteX6" fmla="*/ 0 w 5915976"/>
              <a:gd name="connsiteY6" fmla="*/ 2671534 h 6497956"/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0 w 5915976"/>
              <a:gd name="connsiteY5" fmla="*/ 2671534 h 6497956"/>
              <a:gd name="connsiteX6" fmla="*/ 0 w 5915976"/>
              <a:gd name="connsiteY6" fmla="*/ 0 h 649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5976" h="6497956">
                <a:moveTo>
                  <a:pt x="0" y="0"/>
                </a:moveTo>
                <a:lnTo>
                  <a:pt x="5915976" y="0"/>
                </a:lnTo>
                <a:lnTo>
                  <a:pt x="5915976" y="6497956"/>
                </a:lnTo>
                <a:lnTo>
                  <a:pt x="0" y="6497956"/>
                </a:lnTo>
                <a:lnTo>
                  <a:pt x="0" y="3182796"/>
                </a:lnTo>
                <a:lnTo>
                  <a:pt x="0" y="267153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BBB83-DAB5-4FBA-B22E-D4DB23DA1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40000" cy="11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Vår kunnskap bidrar til </a:t>
            </a:r>
            <a:br>
              <a:rPr lang="nb-NO" dirty="0"/>
            </a:br>
            <a:r>
              <a:rPr lang="nb-NO" dirty="0"/>
              <a:t>et mer verdifullt samfunn</a:t>
            </a:r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A6D2858F-42B3-45D1-AB08-B640BAC156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1EBD3E89-FAEB-4663-827E-FF63349739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5" y="1587466"/>
            <a:ext cx="1550288" cy="327125"/>
          </a:xfrm>
          <a:prstGeom prst="rect">
            <a:avLst/>
          </a:prstGeom>
        </p:spPr>
      </p:pic>
      <p:sp>
        <p:nvSpPr>
          <p:cNvPr id="14" name="Likebent trekant 6">
            <a:extLst>
              <a:ext uri="{FF2B5EF4-FFF2-40B4-BE49-F238E27FC236}">
                <a16:creationId xmlns:a16="http://schemas.microsoft.com/office/drawing/2014/main" id="{5BB6E53C-75CE-48F5-BD3F-C6B056B9CDE5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821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ack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F3700D0E-6FD2-49A5-9DB1-78B7F6D6F127}"/>
              </a:ext>
            </a:extLst>
          </p:cNvPr>
          <p:cNvSpPr/>
          <p:nvPr userDrawn="1"/>
        </p:nvSpPr>
        <p:spPr>
          <a:xfrm>
            <a:off x="180024" y="180023"/>
            <a:ext cx="5915976" cy="6497956"/>
          </a:xfrm>
          <a:custGeom>
            <a:avLst/>
            <a:gdLst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259231 w 5915976"/>
              <a:gd name="connsiteY5" fmla="*/ 2927165 h 6497956"/>
              <a:gd name="connsiteX6" fmla="*/ 0 w 5915976"/>
              <a:gd name="connsiteY6" fmla="*/ 2671534 h 6497956"/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0 w 5915976"/>
              <a:gd name="connsiteY5" fmla="*/ 2671534 h 6497956"/>
              <a:gd name="connsiteX6" fmla="*/ 0 w 5915976"/>
              <a:gd name="connsiteY6" fmla="*/ 0 h 649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5976" h="6497956">
                <a:moveTo>
                  <a:pt x="0" y="0"/>
                </a:moveTo>
                <a:lnTo>
                  <a:pt x="5915976" y="0"/>
                </a:lnTo>
                <a:lnTo>
                  <a:pt x="5915976" y="6497956"/>
                </a:lnTo>
                <a:lnTo>
                  <a:pt x="0" y="6497956"/>
                </a:lnTo>
                <a:lnTo>
                  <a:pt x="0" y="3182796"/>
                </a:lnTo>
                <a:lnTo>
                  <a:pt x="0" y="267153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BBB83-DAB5-4FBA-B22E-D4DB23DA1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40000" cy="11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 use our know-how to enhance the world around us</a:t>
            </a:r>
            <a:endParaRPr lang="nb-NO" dirty="0"/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A6D2858F-42B3-45D1-AB08-B640BAC156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1EBD3E89-FAEB-4663-827E-FF63349739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5" y="1587466"/>
            <a:ext cx="1550288" cy="327125"/>
          </a:xfrm>
          <a:prstGeom prst="rect">
            <a:avLst/>
          </a:prstGeom>
        </p:spPr>
      </p:pic>
      <p:sp>
        <p:nvSpPr>
          <p:cNvPr id="14" name="Likebent trekant 6">
            <a:extLst>
              <a:ext uri="{FF2B5EF4-FFF2-40B4-BE49-F238E27FC236}">
                <a16:creationId xmlns:a16="http://schemas.microsoft.com/office/drawing/2014/main" id="{5BB6E53C-75CE-48F5-BD3F-C6B056B9CDE5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002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5A97A380-7982-4352-871B-4518523BD1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195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B56CA-3683-494D-AFB6-72E94327AF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6724" y="1605516"/>
            <a:ext cx="11364949" cy="4291589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E33E07B-7C2C-4B5C-B162-F66970BAE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618B5C0-591B-4EC7-910A-12AD5F0D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608-0FAE-435F-BAAC-57FE55D650B1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F84DB7A9-9513-4E39-A897-4465369B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6D0865C6-24EB-40A4-B248-8F87812C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631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EFA12328-F85A-49E1-8F7B-34EC0CFEB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8352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tic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3398409"/>
            <a:ext cx="5113746" cy="730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3A90D5-18D6-40FA-9553-24F367C8B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745" y="2032170"/>
            <a:ext cx="5112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141276DC-DB58-4F90-A923-1661BF8184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3" name="Likebent trekant 6">
            <a:extLst>
              <a:ext uri="{FF2B5EF4-FFF2-40B4-BE49-F238E27FC236}">
                <a16:creationId xmlns:a16="http://schemas.microsoft.com/office/drawing/2014/main" id="{7AEE7618-7197-4950-B37F-041D7838AFF0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Grafikk 8">
            <a:extLst>
              <a:ext uri="{FF2B5EF4-FFF2-40B4-BE49-F238E27FC236}">
                <a16:creationId xmlns:a16="http://schemas.microsoft.com/office/drawing/2014/main" id="{5DFC1FF9-E006-4FB0-8231-11BF39CC8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rtic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68D5B-8172-4A6E-B6F9-426F2B60F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80" y="3693379"/>
            <a:ext cx="5111750" cy="720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66312-C8A4-4BA5-91C0-BB89FF7AB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39" y="2044117"/>
            <a:ext cx="5112000" cy="11279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0" y="1587466"/>
            <a:ext cx="1550288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32911424-4B37-4C91-BC0B-416595EBF3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56C8A4E4-E4C5-4EB2-AE01-762E85421C9C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Likebent trekant 6">
            <a:extLst>
              <a:ext uri="{FF2B5EF4-FFF2-40B4-BE49-F238E27FC236}">
                <a16:creationId xmlns:a16="http://schemas.microsoft.com/office/drawing/2014/main" id="{2710069D-5A82-4439-AF3F-24BFFE5F250D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098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0A598B1F-BEEA-409E-8FF4-8A1676CBF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97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05FC260-B2D9-4B82-835E-8688EE9922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606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 slide - horizont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AB165270-2CF0-4BFD-B8EF-3FEB85F502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241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31CBB770-A0C2-4BE2-BC88-C9ADDCA8A6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3436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8CA57457-1B19-4465-84DA-A5BA4C4DFA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0682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31D6C92D-968F-40C1-A399-A247D30F50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8040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BDF17E4B-0B46-4528-BAF4-B04AEA30A1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AAF0DE48-1739-45EA-BDBE-754C1A467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Likebent trekant 6">
            <a:extLst>
              <a:ext uri="{FF2B5EF4-FFF2-40B4-BE49-F238E27FC236}">
                <a16:creationId xmlns:a16="http://schemas.microsoft.com/office/drawing/2014/main" id="{287CF398-4674-4056-931E-C6CE1C117C32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8">
            <a:extLst>
              <a:ext uri="{FF2B5EF4-FFF2-40B4-BE49-F238E27FC236}">
                <a16:creationId xmlns:a16="http://schemas.microsoft.com/office/drawing/2014/main" id="{5C0D1A4A-2749-4538-9C98-E4C5BFCEA0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7E9AE-9B4B-456A-8CB6-F9573CC86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38" y="3030538"/>
            <a:ext cx="5213350" cy="2882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614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3" y="1605517"/>
            <a:ext cx="3640353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6687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4ACC908-14FF-442A-9398-033E80AF1A1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innhold 15">
            <a:extLst>
              <a:ext uri="{FF2B5EF4-FFF2-40B4-BE49-F238E27FC236}">
                <a16:creationId xmlns:a16="http://schemas.microsoft.com/office/drawing/2014/main" id="{A805CC7E-9D9D-4CB8-BFE4-C32885E367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658" y="1605516"/>
            <a:ext cx="7306754" cy="4291587"/>
          </a:xfrm>
        </p:spPr>
        <p:txBody>
          <a:bodyPr/>
          <a:lstStyle>
            <a:lvl1pPr marL="288000" indent="-2880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775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A32DF0A-4CBF-4BAD-89A4-5D9E675D44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Likebent trekant 6">
            <a:extLst>
              <a:ext uri="{FF2B5EF4-FFF2-40B4-BE49-F238E27FC236}">
                <a16:creationId xmlns:a16="http://schemas.microsoft.com/office/drawing/2014/main" id="{3BAC3393-ECD1-4946-A747-2AE85D18B846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7D12B-D19B-4E69-B64C-EEE7A254C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447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004F1AB2-2EEE-4C9C-B7DA-F608CE22C6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A8930764-AA31-47E6-9458-FE45D416D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1374F4E7-E02B-49F0-B85B-278BBBB021F6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571FBE59-8B7D-40D7-A5F6-A7250A6BF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EA87C-58CE-4CB0-986C-75BCBBACE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38" y="3030538"/>
            <a:ext cx="5213350" cy="28829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05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F7225EC-47D3-4C1B-881F-F0051518AF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532BB57-E4E4-4BC3-87C9-981350BEA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3B91918D-F8B1-4C31-B0AF-4AD7CFEDE1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AF9BFFAA-3EE4-4CAA-876C-763466F7225B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BE1B8E-6891-4671-A6FE-EF7D2FF25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570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57E29980-F045-4F5E-A107-FF4AB118FC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D7F611EF-85A2-4192-AE0C-E317CFCA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B24289B3-508E-480D-892D-6E08D714F11E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4ACAB2F5-DB35-4E2B-81EC-BC5083155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04B732-856A-4ACE-89BA-EE3201E16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38" y="3030539"/>
            <a:ext cx="5213350" cy="28829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7381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750DF9E4-BFA9-49EF-94F1-9B9EB3D23E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D07867F-A19C-43F2-8336-37D5FD82B1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A9864D3A-1D0B-4C4D-B971-F5B55A4047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8AE186E2-6CC1-432C-A47F-295EC56C8431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E1C9BBD-9768-41D9-B1F7-56E42C51FD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2203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3" y="1605517"/>
            <a:ext cx="7280705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6687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innhold 15">
            <a:extLst>
              <a:ext uri="{FF2B5EF4-FFF2-40B4-BE49-F238E27FC236}">
                <a16:creationId xmlns:a16="http://schemas.microsoft.com/office/drawing/2014/main" id="{A805CC7E-9D9D-4CB8-BFE4-C32885E367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80034" y="1605516"/>
            <a:ext cx="3653377" cy="4291587"/>
          </a:xfrm>
        </p:spPr>
        <p:txBody>
          <a:bodyPr/>
          <a:lstStyle>
            <a:lvl1pPr marL="288000" indent="-2880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13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D7D6011D-42D4-4363-8394-745F34331F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6723" y="1605517"/>
            <a:ext cx="5472684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672C251-D4E7-44F9-A0BA-E1ED216C69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58989" y="1605517"/>
            <a:ext cx="5472684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FF268541-1D3A-4B67-81A0-7C8FFFEDE3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6E2F7-3722-4EFE-B56C-8E342E817CF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C24D4CB-C360-40E4-B22E-B8F84EB500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D9268213-20C8-44E0-BD6B-D915FA5F4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278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umns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28DA73DC-A409-4F46-8692-C2380577DD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6723" y="1979940"/>
            <a:ext cx="5472684" cy="3917165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A02F67D7-A90F-406E-B37D-015B778DE3F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8989" y="1979940"/>
            <a:ext cx="5472684" cy="3917165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4E6AA1-9A12-4BC1-9F8E-9B9B17892E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722" y="1561274"/>
            <a:ext cx="5472684" cy="307777"/>
          </a:xfrm>
        </p:spPr>
        <p:txBody>
          <a:bodyPr anchor="b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subheading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2C9E27-7E73-4A2E-9516-DF4A296C2F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58989" y="1561274"/>
            <a:ext cx="5472684" cy="307777"/>
          </a:xfrm>
        </p:spPr>
        <p:txBody>
          <a:bodyPr anchor="b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subheading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E4338FB-37C0-4149-AB1F-2CD8722D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666D883-C954-4027-9D4B-87837F5CDB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1B576B2-A17C-44DD-B324-42308ABEE660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B46C4FD-CB04-4667-9384-81E6F0254B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89D52F6-DF0D-4952-80B0-539D39B850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120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ED01D6C-D50E-479A-8F5C-43CD581E8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2A3189B-57FE-47CC-BB36-13549D8D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2AF3-569C-48A5-9DA7-6E50220DDE36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6BBD9CD-7CC7-40D4-8B71-2EDACE80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5A1A89-4BA8-4740-9254-A3AAADEB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00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C827509-ED9A-4C11-87C2-10A4B771FF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5967" y="385249"/>
            <a:ext cx="11447445" cy="55118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69717A3-4F63-40EC-85B3-29417A24F3E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9A9C96-79A2-4085-9162-ECD775043051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D3FE8C2-9B11-4E41-91CE-6DF281A2FD2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55D8216-7D98-4408-B14A-6A3D1385191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4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36A3BF-28D3-48CB-96B9-B2D4735E32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8603" y="3486083"/>
            <a:ext cx="10625176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79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A8C008-3FA4-4535-A5D7-F154D5321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8644" y="6356350"/>
            <a:ext cx="824706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fld id="{2B5B5C9B-66D9-4572-A280-74558279EC4F}" type="datetime1">
              <a:rPr lang="nb-NO" smtClean="0"/>
              <a:t>2021-11-11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385967" y="6148576"/>
            <a:ext cx="11447445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5954D15-ED9F-4326-9A05-4D003321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11364948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DB034F6-46FA-4060-942B-CF32859CB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4" y="1605516"/>
            <a:ext cx="11364949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26B715-E17D-494F-A3FC-A89BD400B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7225" y="6356350"/>
            <a:ext cx="71755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34379" y="6314445"/>
            <a:ext cx="1217101" cy="257601"/>
          </a:xfrm>
          <a:prstGeom prst="rect">
            <a:avLst/>
          </a:prstGeom>
        </p:spPr>
      </p:pic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9EE28C-8D63-4BDB-A457-65ECBE11E5F8}"/>
              </a:ext>
            </a:extLst>
          </p:cNvPr>
          <p:cNvCxnSpPr>
            <a:cxnSpLocks/>
          </p:cNvCxnSpPr>
          <p:nvPr userDrawn="1"/>
        </p:nvCxnSpPr>
        <p:spPr>
          <a:xfrm>
            <a:off x="1464310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C7E736D-14BA-4498-9B16-30223B04B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5469" y="6356350"/>
            <a:ext cx="386731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Footer</a:t>
            </a:r>
          </a:p>
        </p:txBody>
      </p:sp>
      <p:sp>
        <p:nvSpPr>
          <p:cNvPr id="5" name="Likebent trekant 4">
            <a:extLst>
              <a:ext uri="{FF2B5EF4-FFF2-40B4-BE49-F238E27FC236}">
                <a16:creationId xmlns:a16="http://schemas.microsoft.com/office/drawing/2014/main" id="{9960FE4C-75D8-40EB-A7D7-99BA122EB598}"/>
              </a:ext>
            </a:extLst>
          </p:cNvPr>
          <p:cNvSpPr/>
          <p:nvPr userDrawn="1"/>
        </p:nvSpPr>
        <p:spPr>
          <a:xfrm rot="5400000">
            <a:off x="466724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33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739" r:id="rId3"/>
    <p:sldLayoutId id="2147483662" r:id="rId4"/>
    <p:sldLayoutId id="2147483652" r:id="rId5"/>
    <p:sldLayoutId id="2147483653" r:id="rId6"/>
    <p:sldLayoutId id="2147483654" r:id="rId7"/>
    <p:sldLayoutId id="2147483663" r:id="rId8"/>
    <p:sldLayoutId id="2147483738" r:id="rId9"/>
    <p:sldLayoutId id="2147483740" r:id="rId10"/>
    <p:sldLayoutId id="2147483666" r:id="rId11"/>
    <p:sldLayoutId id="2147483741" r:id="rId12"/>
    <p:sldLayoutId id="2147483665" r:id="rId13"/>
    <p:sldLayoutId id="2147483742" r:id="rId14"/>
    <p:sldLayoutId id="2147483668" r:id="rId15"/>
    <p:sldLayoutId id="2147483743" r:id="rId16"/>
    <p:sldLayoutId id="2147483669" r:id="rId17"/>
    <p:sldLayoutId id="2147483744" r:id="rId18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2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2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2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2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385967" y="6148576"/>
            <a:ext cx="11447445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34379" y="6314445"/>
            <a:ext cx="1217101" cy="257601"/>
          </a:xfrm>
          <a:prstGeom prst="rect">
            <a:avLst/>
          </a:prstGeom>
        </p:spPr>
      </p:pic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A63383A-D37A-40A3-B4DE-8CA7BB08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11364948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54D6E1-2FFD-41B9-B471-15D5973C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4" y="1605516"/>
            <a:ext cx="11364949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485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3" r:id="rId2"/>
    <p:sldLayoutId id="2147483696" r:id="rId3"/>
    <p:sldLayoutId id="2147483694" r:id="rId4"/>
    <p:sldLayoutId id="2147483697" r:id="rId5"/>
    <p:sldLayoutId id="2147483699" r:id="rId6"/>
    <p:sldLayoutId id="2147483701" r:id="rId7"/>
    <p:sldLayoutId id="2147483703" r:id="rId8"/>
    <p:sldLayoutId id="2147483705" r:id="rId9"/>
    <p:sldLayoutId id="2147483707" r:id="rId10"/>
    <p:sldLayoutId id="2147483698" r:id="rId11"/>
    <p:sldLayoutId id="2147483700" r:id="rId12"/>
    <p:sldLayoutId id="2147483702" r:id="rId13"/>
    <p:sldLayoutId id="2147483704" r:id="rId14"/>
    <p:sldLayoutId id="2147483706" r:id="rId15"/>
    <p:sldLayoutId id="2147483708" r:id="rId1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0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0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 userDrawn="1">
          <p15:clr>
            <a:srgbClr val="F26B43"/>
          </p15:clr>
        </p15:guide>
        <p15:guide id="2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0ivkE-cEhg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5941-AC2C-4EB8-A433-32EC7FEC4B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Erfaringer fra IC Drammen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A8D5E-BB60-4327-9FF3-9006F069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Ragnhild Saarem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8D3C4D-6AC8-49C9-B67B-57C75F478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4231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41D564-41D6-4437-8809-F37E6C1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747" y="109196"/>
            <a:ext cx="6473610" cy="1390992"/>
          </a:xfrm>
        </p:spPr>
        <p:txBody>
          <a:bodyPr>
            <a:normAutofit fontScale="90000"/>
          </a:bodyPr>
          <a:lstStyle/>
          <a:p>
            <a:r>
              <a:rPr lang="nb-NO" dirty="0"/>
              <a:t>Flisbekken 2</a:t>
            </a:r>
            <a:br>
              <a:rPr lang="nb-NO" dirty="0"/>
            </a:br>
            <a:r>
              <a:rPr lang="nb-NO" sz="1600" b="0" dirty="0"/>
              <a:t>Ny overvannsledning på tvers av hele prosjektområdet</a:t>
            </a:r>
            <a:br>
              <a:rPr lang="nb-NO" sz="1600" b="0" dirty="0"/>
            </a:br>
            <a:r>
              <a:rPr lang="nb-NO" sz="1600" b="0" dirty="0"/>
              <a:t>ca. 5,5 m gravedybde</a:t>
            </a:r>
            <a:br>
              <a:rPr lang="nb-NO" sz="1600" b="0" dirty="0"/>
            </a:br>
            <a:r>
              <a:rPr lang="nb-NO" sz="1600" b="0" dirty="0"/>
              <a:t>Mange etapper – vanntetting mellom etapper</a:t>
            </a:r>
            <a:br>
              <a:rPr lang="nb-NO" sz="1600" b="0" dirty="0"/>
            </a:br>
            <a:r>
              <a:rPr lang="nb-NO" sz="1600" b="0" dirty="0"/>
              <a:t>Kryssing av eksisterende VA i drift</a:t>
            </a:r>
            <a:endParaRPr lang="nb-NO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879F-C4A1-41F0-9209-DA533F50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A7FA3-051D-41B1-B33A-70DBEBB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4D7FC4-7454-4E13-AC5C-16DE13F1A1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154613" y="1500188"/>
            <a:ext cx="7037387" cy="5272087"/>
          </a:xfrm>
        </p:spPr>
      </p:pic>
      <p:pic>
        <p:nvPicPr>
          <p:cNvPr id="12" name="Picture 11" descr="A picture containing building&#10;&#10;Description automatically generated">
            <a:extLst>
              <a:ext uri="{FF2B5EF4-FFF2-40B4-BE49-F238E27FC236}">
                <a16:creationId xmlns:a16="http://schemas.microsoft.com/office/drawing/2014/main" id="{20CBD322-8E1E-4779-902F-F1DBC4BE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21543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3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43E324-B5EB-438D-BE6C-02552EDD20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Vår kunnskap bidrar til et mer verdifullt samfunn</a:t>
            </a:r>
          </a:p>
        </p:txBody>
      </p:sp>
    </p:spTree>
    <p:extLst>
      <p:ext uri="{BB962C8B-B14F-4D97-AF65-F5344CB8AC3E}">
        <p14:creationId xmlns:p14="http://schemas.microsoft.com/office/powerpoint/2010/main" val="383970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58E108-9E0B-411C-B9B7-6F83515553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32 år</a:t>
            </a:r>
          </a:p>
          <a:p>
            <a:r>
              <a:rPr lang="nb-NO" dirty="0"/>
              <a:t>Ferdig med master fra NTNU i 2014</a:t>
            </a:r>
          </a:p>
          <a:p>
            <a:r>
              <a:rPr lang="nb-NO" dirty="0"/>
              <a:t>Bygg og miljøteknikk – retning </a:t>
            </a:r>
            <a:r>
              <a:rPr lang="nb-NO" dirty="0" err="1"/>
              <a:t>konstuksjon</a:t>
            </a:r>
            <a:r>
              <a:rPr lang="nb-NO" dirty="0"/>
              <a:t>/geoteknikk</a:t>
            </a:r>
          </a:p>
          <a:p>
            <a:r>
              <a:rPr lang="nb-NO" dirty="0"/>
              <a:t>Sommerjobber underveis i studiet i Statens Vegvesen og </a:t>
            </a:r>
            <a:r>
              <a:rPr lang="nb-NO" dirty="0" err="1"/>
              <a:t>Geovita</a:t>
            </a:r>
            <a:endParaRPr lang="nb-NO" dirty="0"/>
          </a:p>
          <a:p>
            <a:r>
              <a:rPr lang="nb-NO" dirty="0"/>
              <a:t>Startet i Norconsult AS etter ferdig i Trondheim</a:t>
            </a:r>
          </a:p>
          <a:p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3942B-CCFA-467C-B8A7-EC2A998A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meg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50411-0E88-4239-BF2B-2DF801F84E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AF4DD-1A5B-49EB-BA0A-3A6232BABD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32652-27C2-4750-8B8E-DFC00E33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174" y="1320058"/>
            <a:ext cx="2295846" cy="28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7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75FD19-57E3-4175-A4F1-170E42D3EA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2014 – Pågående</a:t>
            </a:r>
          </a:p>
          <a:p>
            <a:r>
              <a:rPr lang="nb-NO" dirty="0"/>
              <a:t>Ny jernbane mellom Drammen stasjon og Sundhaugen/Sundland</a:t>
            </a:r>
          </a:p>
          <a:p>
            <a:r>
              <a:rPr lang="nb-NO" dirty="0"/>
              <a:t>Nytt Dobbeltspor for Vestfoldbanen til Kobbervikdalen/</a:t>
            </a:r>
            <a:r>
              <a:rPr lang="nb-NO" dirty="0" err="1"/>
              <a:t>Gulliksrud</a:t>
            </a:r>
            <a:endParaRPr lang="nb-NO" dirty="0"/>
          </a:p>
          <a:p>
            <a:r>
              <a:rPr lang="nb-NO" dirty="0"/>
              <a:t>Hovedplan, Detaljplan og Byggeplan</a:t>
            </a:r>
          </a:p>
          <a:p>
            <a:r>
              <a:rPr lang="nb-NO" dirty="0"/>
              <a:t>Arbeidsgrunnlag og oppfølging</a:t>
            </a:r>
          </a:p>
          <a:p>
            <a:r>
              <a:rPr lang="nb-NO" dirty="0"/>
              <a:t>Totalentreprisegrunnlag</a:t>
            </a:r>
          </a:p>
          <a:p>
            <a:r>
              <a:rPr lang="nb-NO" dirty="0"/>
              <a:t>Modellbasert prosjekt</a:t>
            </a:r>
          </a:p>
          <a:p>
            <a:r>
              <a:rPr lang="nb-NO" dirty="0"/>
              <a:t>Entreprise for setnings- og rystelsesmålere</a:t>
            </a:r>
          </a:p>
          <a:p>
            <a:pPr marL="0" indent="0">
              <a:buNone/>
            </a:pPr>
            <a:endParaRPr lang="nb-NO" dirty="0">
              <a:highlight>
                <a:srgbClr val="FFFF00"/>
              </a:highlight>
            </a:endParaRPr>
          </a:p>
          <a:p>
            <a:r>
              <a:rPr lang="nb-NO" b="0" i="0" u="sng" dirty="0">
                <a:solidFill>
                  <a:srgbClr val="6264A7"/>
                </a:solidFill>
                <a:effectLst/>
                <a:latin typeface="Segoe UI" panose="020B0502040204020203" pitchFamily="34" charset="0"/>
                <a:hlinkClick r:id="rId2" tooltip="https://www.youtube.com/watch?v=s0ivke-cehg"/>
              </a:rPr>
              <a:t>https://www.youtube.com/watch?v=S0ivkE-cEhg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0902C3-A089-475E-8A4B-F48B7CB1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prosjektet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004F7-E81F-4A1B-94D8-3655B0FA86F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F869A-31B5-4B65-8E65-3A5E0FC2BC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71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98373B69-8FF7-4A02-B044-9FA77BA96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629" y="443013"/>
            <a:ext cx="9090741" cy="54976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B1DA-47E7-4ABB-A1F7-5F64E676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4FBBB-1084-483F-8C10-5410684B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80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6A42E6-1932-4755-B1DC-03EE5D4E24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dirty="0"/>
              <a:t>Startet med å sette ut GU for vurdering av traséalternativer</a:t>
            </a:r>
          </a:p>
          <a:p>
            <a:r>
              <a:rPr lang="nb-NO" dirty="0"/>
              <a:t>Utviklet til omfattende program for GU etter hvert</a:t>
            </a:r>
          </a:p>
          <a:p>
            <a:pPr lvl="1"/>
            <a:r>
              <a:rPr lang="nb-NO" dirty="0"/>
              <a:t>Brukte ny metode for opptak av prøver i morenemasser</a:t>
            </a:r>
          </a:p>
          <a:p>
            <a:pPr lvl="1"/>
            <a:r>
              <a:rPr lang="nb-NO" dirty="0"/>
              <a:t>Fått satt ut poretrykksmålere og brønner som logger poretrykk</a:t>
            </a:r>
          </a:p>
          <a:p>
            <a:pPr lvl="1"/>
            <a:r>
              <a:rPr lang="nb-NO" dirty="0"/>
              <a:t>Prosjektområdet er stort – varierende lagdeling</a:t>
            </a:r>
          </a:p>
          <a:p>
            <a:pPr lvl="1"/>
            <a:r>
              <a:rPr lang="nb-NO" dirty="0"/>
              <a:t>Stedvis bløt og kvikk leire</a:t>
            </a:r>
          </a:p>
          <a:p>
            <a:pPr lvl="1"/>
            <a:r>
              <a:rPr lang="nb-NO" dirty="0"/>
              <a:t>Store dybder til berg</a:t>
            </a:r>
          </a:p>
          <a:p>
            <a:pPr lvl="1"/>
            <a:endParaRPr lang="nb-NO" dirty="0"/>
          </a:p>
          <a:p>
            <a:pPr lvl="2"/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E101E-6E58-467C-BD7C-91D06CE9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Geoteknikk i prosjektet - Grunnforhold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A1B6B-6932-4985-8024-AF8F077875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EB4E5-D0BC-4DA0-A672-4C3800212E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EB3A1-E765-4BD9-92C7-8BEF62F8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046" y="0"/>
            <a:ext cx="4830954" cy="4410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2B1E-3E39-498A-89B4-A6E8D1DB0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496" y="2407011"/>
            <a:ext cx="3323154" cy="42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6A42E6-1932-4755-B1DC-03EE5D4E24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Ikke veldig avanserte eller nyskapende metoder, men veldig mange byggegroper og utfordrende anleggsgjennomføring</a:t>
            </a:r>
          </a:p>
          <a:p>
            <a:pPr lvl="1"/>
            <a:r>
              <a:rPr lang="nb-NO" dirty="0"/>
              <a:t>Veldig tverrfaglig – mange fag å huske på/ta hensyn til</a:t>
            </a:r>
          </a:p>
          <a:p>
            <a:pPr lvl="1"/>
            <a:r>
              <a:rPr lang="nb-NO" dirty="0"/>
              <a:t>Må ha bane i drift – mange faser</a:t>
            </a:r>
          </a:p>
          <a:p>
            <a:pPr lvl="1"/>
            <a:r>
              <a:rPr lang="nb-NO" dirty="0"/>
              <a:t>Krysse bane i drift – både med No-</a:t>
            </a:r>
            <a:r>
              <a:rPr lang="nb-NO" dirty="0" err="1"/>
              <a:t>dig</a:t>
            </a:r>
            <a:r>
              <a:rPr lang="nb-NO" dirty="0"/>
              <a:t> samt spunting og graving i brudd</a:t>
            </a:r>
          </a:p>
          <a:p>
            <a:pPr lvl="1"/>
            <a:r>
              <a:rPr lang="nb-NO" dirty="0"/>
              <a:t>Vanntette byggegroper i alle faser</a:t>
            </a:r>
          </a:p>
          <a:p>
            <a:pPr lvl="1"/>
            <a:r>
              <a:rPr lang="nb-NO" dirty="0"/>
              <a:t>Valg av riktig løsning for byggegropssikring</a:t>
            </a:r>
          </a:p>
          <a:p>
            <a:pPr lvl="1"/>
            <a:r>
              <a:rPr lang="nb-NO" dirty="0"/>
              <a:t>Langt til berg</a:t>
            </a:r>
          </a:p>
          <a:p>
            <a:pPr lvl="2"/>
            <a:r>
              <a:rPr lang="nb-NO" dirty="0"/>
              <a:t>Innvendig avstivning i alle spuntgroper</a:t>
            </a:r>
          </a:p>
          <a:p>
            <a:pPr lvl="2"/>
            <a:r>
              <a:rPr lang="nb-NO" dirty="0"/>
              <a:t>Lange peler</a:t>
            </a:r>
          </a:p>
          <a:p>
            <a:pPr lvl="1"/>
            <a:r>
              <a:rPr lang="nb-NO" dirty="0"/>
              <a:t>Mye eksisterende konstruksjoner og infrastruktur «i veien» og tette på</a:t>
            </a:r>
          </a:p>
          <a:p>
            <a:pPr lvl="1"/>
            <a:r>
              <a:rPr lang="nb-NO" dirty="0"/>
              <a:t>Ny Bybru – tilkobling annet prosjekt</a:t>
            </a:r>
          </a:p>
          <a:p>
            <a:pPr lvl="2"/>
            <a:r>
              <a:rPr lang="nb-NO" dirty="0"/>
              <a:t>Midlertidig gangbru</a:t>
            </a:r>
          </a:p>
          <a:p>
            <a:pPr lvl="2"/>
            <a:r>
              <a:rPr lang="nb-NO" dirty="0" err="1"/>
              <a:t>Prøvespunting</a:t>
            </a:r>
            <a:r>
              <a:rPr lang="nb-NO" dirty="0"/>
              <a:t> og –</a:t>
            </a:r>
            <a:r>
              <a:rPr lang="nb-NO" dirty="0" err="1"/>
              <a:t>peling</a:t>
            </a:r>
            <a:r>
              <a:rPr lang="nb-NO" dirty="0"/>
              <a:t> for rystelser</a:t>
            </a:r>
          </a:p>
          <a:p>
            <a:pPr lvl="2"/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E101E-6E58-467C-BD7C-91D06CE9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Geoteknikk i prosjektet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A1B6B-6932-4985-8024-AF8F077875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EB4E5-D0BC-4DA0-A672-4C3800212E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71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41D564-41D6-4437-8809-F37E6C1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09" y="1648783"/>
            <a:ext cx="3629439" cy="2197660"/>
          </a:xfrm>
        </p:spPr>
        <p:txBody>
          <a:bodyPr>
            <a:normAutofit/>
          </a:bodyPr>
          <a:lstStyle/>
          <a:p>
            <a:r>
              <a:rPr lang="nb-NO" dirty="0"/>
              <a:t>Drammen stasjon</a:t>
            </a:r>
            <a:br>
              <a:rPr lang="nb-NO" dirty="0"/>
            </a:br>
            <a:r>
              <a:rPr lang="nb-NO" sz="1600" b="0" dirty="0"/>
              <a:t>Skal bygge nye spor og plattformer samt ny personundergang i 2 etapper mens det er spor i drift rett bak spuntvegg</a:t>
            </a:r>
            <a:br>
              <a:rPr lang="nb-NO" sz="1600" b="0" dirty="0"/>
            </a:br>
            <a:br>
              <a:rPr lang="nb-NO" sz="1600" b="0" dirty="0"/>
            </a:br>
            <a:r>
              <a:rPr lang="nb-NO" sz="1600" b="0" dirty="0"/>
              <a:t>Skal også etableres nye Jernbanekaia</a:t>
            </a:r>
            <a:endParaRPr lang="nb-NO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879F-C4A1-41F0-9209-DA533F50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A7FA3-051D-41B1-B33A-70DBEBB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F7F83-71C9-4CD2-BA7A-7BE326D39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439" y="347762"/>
            <a:ext cx="8097252" cy="53981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125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41D564-41D6-4437-8809-F37E6C1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29439" cy="2197660"/>
          </a:xfrm>
        </p:spPr>
        <p:txBody>
          <a:bodyPr>
            <a:normAutofit fontScale="90000"/>
          </a:bodyPr>
          <a:lstStyle/>
          <a:p>
            <a:r>
              <a:rPr lang="nb-NO" dirty="0"/>
              <a:t>Utvidelse Grønlandsundergangen</a:t>
            </a:r>
            <a:br>
              <a:rPr lang="nb-NO" dirty="0"/>
            </a:br>
            <a:r>
              <a:rPr lang="nb-NO" sz="1600" b="0" dirty="0"/>
              <a:t>Må utvide kulvert for nytt spor</a:t>
            </a:r>
            <a:br>
              <a:rPr lang="nb-NO" sz="1600" b="0" dirty="0"/>
            </a:br>
            <a:r>
              <a:rPr lang="nb-NO" sz="1600" b="0" dirty="0"/>
              <a:t>Mye eksisterende i bakken</a:t>
            </a:r>
            <a:br>
              <a:rPr lang="nb-NO" sz="1600" b="0" dirty="0"/>
            </a:br>
            <a:r>
              <a:rPr lang="nb-NO" sz="1600" b="0" dirty="0"/>
              <a:t>Må legge om masse infrastruktur før man kan etablere byggegrop</a:t>
            </a:r>
            <a:endParaRPr lang="nb-NO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879F-C4A1-41F0-9209-DA533F50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A7FA3-051D-41B1-B33A-70DBEBB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8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F1B6D-F279-40DE-96A3-C85DDEDCC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59" y="1510455"/>
            <a:ext cx="3844419" cy="43383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EE6B5-FAAD-4F9D-9E76-19A3772AE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907" y="1510454"/>
            <a:ext cx="4574191" cy="43383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4456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41D564-41D6-4437-8809-F37E6C1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29439" cy="2197660"/>
          </a:xfrm>
        </p:spPr>
        <p:txBody>
          <a:bodyPr>
            <a:normAutofit fontScale="90000"/>
          </a:bodyPr>
          <a:lstStyle/>
          <a:p>
            <a:r>
              <a:rPr lang="nb-NO" dirty="0"/>
              <a:t>Utvidelse Grønlandsundergangen</a:t>
            </a:r>
            <a:br>
              <a:rPr lang="nb-NO" dirty="0"/>
            </a:br>
            <a:r>
              <a:rPr lang="nb-NO" sz="1600" b="0" dirty="0"/>
              <a:t>Må utvide kulvert for nytt spor</a:t>
            </a:r>
            <a:br>
              <a:rPr lang="nb-NO" sz="1600" b="0" dirty="0"/>
            </a:br>
            <a:r>
              <a:rPr lang="nb-NO" sz="1600" b="0" dirty="0"/>
              <a:t>Mye eksisterende i bakken</a:t>
            </a:r>
            <a:br>
              <a:rPr lang="nb-NO" sz="1600" b="0" dirty="0"/>
            </a:br>
            <a:r>
              <a:rPr lang="nb-NO" sz="1600" b="0" dirty="0"/>
              <a:t>Må legge om masse infrastruktur før man kan etablere byggegrop</a:t>
            </a:r>
            <a:endParaRPr lang="nb-NO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879F-C4A1-41F0-9209-DA533F50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20F4-E50C-47DF-BB8F-EFEDA194000A}" type="datetime1">
              <a:rPr lang="nb-NO" smtClean="0"/>
              <a:t>2021-11-11</a:t>
            </a:fld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A7FA3-051D-41B1-B33A-70DBEBB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77161-7E23-45EB-A744-2A2BA5CD6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78" y="1408853"/>
            <a:ext cx="4775474" cy="46092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1C5F7-0465-4E67-ADB1-88DC6A03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60" y="0"/>
            <a:ext cx="5681106" cy="36000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9BE628-B553-49D9-97C3-4F564D764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063" y="2797387"/>
            <a:ext cx="3229937" cy="40606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490607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Types">
  <a:themeElements>
    <a:clrScheme name="Egendefinert 11">
      <a:dk1>
        <a:sysClr val="windowText" lastClr="000000"/>
      </a:dk1>
      <a:lt1>
        <a:sysClr val="window" lastClr="FFFFFF"/>
      </a:lt1>
      <a:dk2>
        <a:srgbClr val="2A2A2A"/>
      </a:dk2>
      <a:lt2>
        <a:srgbClr val="EEECE1"/>
      </a:lt2>
      <a:accent1>
        <a:srgbClr val="2C5379"/>
      </a:accent1>
      <a:accent2>
        <a:srgbClr val="00ABBD"/>
      </a:accent2>
      <a:accent3>
        <a:srgbClr val="B5D334"/>
      </a:accent3>
      <a:accent4>
        <a:srgbClr val="E3D418"/>
      </a:accent4>
      <a:accent5>
        <a:srgbClr val="5E2580"/>
      </a:accent5>
      <a:accent6>
        <a:srgbClr val="000000"/>
      </a:accent6>
      <a:hlink>
        <a:srgbClr val="5E2580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 Presentation 16-9 original" id="{49482206-5791-41BA-BFFE-8EC0D7F55D78}" vid="{D502C1CC-D876-4E08-AF86-2588C33A3F2F}"/>
    </a:ext>
  </a:extLst>
</a:theme>
</file>

<file path=ppt/theme/theme2.xml><?xml version="1.0" encoding="utf-8"?>
<a:theme xmlns:a="http://schemas.openxmlformats.org/drawingml/2006/main" name="Title/Chapter Slides">
  <a:themeElements>
    <a:clrScheme name="Egendefinert 11">
      <a:dk1>
        <a:sysClr val="windowText" lastClr="000000"/>
      </a:dk1>
      <a:lt1>
        <a:sysClr val="window" lastClr="FFFFFF"/>
      </a:lt1>
      <a:dk2>
        <a:srgbClr val="2A2A2A"/>
      </a:dk2>
      <a:lt2>
        <a:srgbClr val="EEECE1"/>
      </a:lt2>
      <a:accent1>
        <a:srgbClr val="2C5379"/>
      </a:accent1>
      <a:accent2>
        <a:srgbClr val="00ABBD"/>
      </a:accent2>
      <a:accent3>
        <a:srgbClr val="B5D334"/>
      </a:accent3>
      <a:accent4>
        <a:srgbClr val="E3D418"/>
      </a:accent4>
      <a:accent5>
        <a:srgbClr val="5E2580"/>
      </a:accent5>
      <a:accent6>
        <a:srgbClr val="000000"/>
      </a:accent6>
      <a:hlink>
        <a:srgbClr val="5E2580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 Presentation 16-9 original" id="{49482206-5791-41BA-BFFE-8EC0D7F55D78}" vid="{D889D250-4190-46D0-ACCA-9CB9D2A3950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Norconsult Presentation 16-9</Template>
  <TotalTime>85</TotalTime>
  <Words>388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Segoe UI</vt:lpstr>
      <vt:lpstr>Wingdings 3</vt:lpstr>
      <vt:lpstr>Slide Types</vt:lpstr>
      <vt:lpstr>Title/Chapter Slides</vt:lpstr>
      <vt:lpstr>Erfaringer fra IC Drammen</vt:lpstr>
      <vt:lpstr>Kort om meg</vt:lpstr>
      <vt:lpstr>Kort om prosjektet  </vt:lpstr>
      <vt:lpstr>PowerPoint Presentation</vt:lpstr>
      <vt:lpstr>Geoteknikk i prosjektet - Grunnforhold</vt:lpstr>
      <vt:lpstr>Geoteknikk i prosjektet</vt:lpstr>
      <vt:lpstr>Drammen stasjon Skal bygge nye spor og plattformer samt ny personundergang i 2 etapper mens det er spor i drift rett bak spuntvegg  Skal også etableres nye Jernbanekaia</vt:lpstr>
      <vt:lpstr>Utvidelse Grønlandsundergangen Må utvide kulvert for nytt spor Mye eksisterende i bakken Må legge om masse infrastruktur før man kan etablere byggegrop</vt:lpstr>
      <vt:lpstr>Utvidelse Grønlandsundergangen Må utvide kulvert for nytt spor Mye eksisterende i bakken Må legge om masse infrastruktur før man kan etablere byggegrop</vt:lpstr>
      <vt:lpstr>Flisbekken 2 Ny overvannsledning på tvers av hele prosjektområdet ca. 5,5 m gravedybde Mange etapper – vanntetting mellom etapper Kryssing av eksisterende VA i drift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Erfaringer fra IC Drammen</dc:title>
  <dc:creator>Ragnhild Saarem</dc:creator>
  <cp:lastModifiedBy>Ragnhild Saarem</cp:lastModifiedBy>
  <cp:revision>1</cp:revision>
  <cp:lastPrinted>2018-02-19T14:24:03Z</cp:lastPrinted>
  <dcterms:created xsi:type="dcterms:W3CDTF">2021-11-10T11:28:21Z</dcterms:created>
  <dcterms:modified xsi:type="dcterms:W3CDTF">2021-11-11T09:20:25Z</dcterms:modified>
</cp:coreProperties>
</file>