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</p:sldMasterIdLst>
  <p:notesMasterIdLst>
    <p:notesMasterId r:id="rId19"/>
  </p:notesMasterIdLst>
  <p:sldIdLst>
    <p:sldId id="290" r:id="rId3"/>
    <p:sldId id="310" r:id="rId4"/>
    <p:sldId id="324" r:id="rId5"/>
    <p:sldId id="321" r:id="rId6"/>
    <p:sldId id="322" r:id="rId7"/>
    <p:sldId id="323" r:id="rId8"/>
    <p:sldId id="311" r:id="rId9"/>
    <p:sldId id="318" r:id="rId10"/>
    <p:sldId id="312" r:id="rId11"/>
    <p:sldId id="313" r:id="rId12"/>
    <p:sldId id="320" r:id="rId13"/>
    <p:sldId id="316" r:id="rId14"/>
    <p:sldId id="317" r:id="rId15"/>
    <p:sldId id="314" r:id="rId16"/>
    <p:sldId id="315" r:id="rId17"/>
    <p:sldId id="319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2E"/>
    <a:srgbClr val="FFDF00"/>
    <a:srgbClr val="E3E3E3"/>
    <a:srgbClr val="59595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8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hren, Ingerid Rolstad" userId="98765260-cbea-415a-8c92-c2bf7d417878" providerId="ADAL" clId="{9D212FCC-53FA-46A4-91FD-426259CCEF2E}"/>
    <pc:docChg chg="delSld delSection modSection">
      <pc:chgData name="Jahren, Ingerid Rolstad" userId="98765260-cbea-415a-8c92-c2bf7d417878" providerId="ADAL" clId="{9D212FCC-53FA-46A4-91FD-426259CCEF2E}" dt="2021-11-17T08:37:34.524" v="2" actId="17853"/>
      <pc:docMkLst>
        <pc:docMk/>
      </pc:docMkLst>
      <pc:sldChg chg="del">
        <pc:chgData name="Jahren, Ingerid Rolstad" userId="98765260-cbea-415a-8c92-c2bf7d417878" providerId="ADAL" clId="{9D212FCC-53FA-46A4-91FD-426259CCEF2E}" dt="2021-11-17T08:37:20.840" v="0" actId="47"/>
        <pc:sldMkLst>
          <pc:docMk/>
          <pc:sldMk cId="189740008" sldId="309"/>
        </pc:sldMkLst>
      </pc:sldChg>
    </pc:docChg>
  </pc:docChgLst>
  <pc:docChgLst>
    <pc:chgData name="Hovind, Morten" userId="c8b835ee-80f0-442b-af9e-bb3356ae2b2d" providerId="ADAL" clId="{D1987E69-A34F-4DEF-9209-2C9E9F1BDEF4}"/>
    <pc:docChg chg="undo custSel addSld delSld modSld sldOrd delMainMaster modSection">
      <pc:chgData name="Hovind, Morten" userId="c8b835ee-80f0-442b-af9e-bb3356ae2b2d" providerId="ADAL" clId="{D1987E69-A34F-4DEF-9209-2C9E9F1BDEF4}" dt="2021-11-10T12:26:17.137" v="5257" actId="14100"/>
      <pc:docMkLst>
        <pc:docMk/>
      </pc:docMkLst>
      <pc:sldChg chg="addSp modSp mod">
        <pc:chgData name="Hovind, Morten" userId="c8b835ee-80f0-442b-af9e-bb3356ae2b2d" providerId="ADAL" clId="{D1987E69-A34F-4DEF-9209-2C9E9F1BDEF4}" dt="2021-11-10T12:18:14.757" v="4954" actId="1076"/>
        <pc:sldMkLst>
          <pc:docMk/>
          <pc:sldMk cId="1568015600" sldId="290"/>
        </pc:sldMkLst>
        <pc:spChg chg="mod">
          <ac:chgData name="Hovind, Morten" userId="c8b835ee-80f0-442b-af9e-bb3356ae2b2d" providerId="ADAL" clId="{D1987E69-A34F-4DEF-9209-2C9E9F1BDEF4}" dt="2021-11-10T12:18:11.363" v="4953" actId="14100"/>
          <ac:spMkLst>
            <pc:docMk/>
            <pc:sldMk cId="1568015600" sldId="290"/>
            <ac:spMk id="2" creationId="{3FDD5683-285D-A04D-8DB4-6687EA622E7D}"/>
          </ac:spMkLst>
        </pc:spChg>
        <pc:spChg chg="mod">
          <ac:chgData name="Hovind, Morten" userId="c8b835ee-80f0-442b-af9e-bb3356ae2b2d" providerId="ADAL" clId="{D1987E69-A34F-4DEF-9209-2C9E9F1BDEF4}" dt="2021-11-10T12:01:29.206" v="4944" actId="20577"/>
          <ac:spMkLst>
            <pc:docMk/>
            <pc:sldMk cId="1568015600" sldId="290"/>
            <ac:spMk id="3" creationId="{978EF208-6A20-3043-9D36-AD0A9E40B8E6}"/>
          </ac:spMkLst>
        </pc:spChg>
        <pc:picChg chg="add mod modCrop">
          <ac:chgData name="Hovind, Morten" userId="c8b835ee-80f0-442b-af9e-bb3356ae2b2d" providerId="ADAL" clId="{D1987E69-A34F-4DEF-9209-2C9E9F1BDEF4}" dt="2021-11-10T12:18:14.757" v="4954" actId="1076"/>
          <ac:picMkLst>
            <pc:docMk/>
            <pc:sldMk cId="1568015600" sldId="290"/>
            <ac:picMk id="5" creationId="{7A8299CF-567F-4624-A79D-43ED85118E5F}"/>
          </ac:picMkLst>
        </pc:picChg>
      </pc:sldChg>
      <pc:sldChg chg="del">
        <pc:chgData name="Hovind, Morten" userId="c8b835ee-80f0-442b-af9e-bb3356ae2b2d" providerId="ADAL" clId="{D1987E69-A34F-4DEF-9209-2C9E9F1BDEF4}" dt="2021-11-01T09:25:53.892" v="503" actId="47"/>
        <pc:sldMkLst>
          <pc:docMk/>
          <pc:sldMk cId="1766344176" sldId="291"/>
        </pc:sldMkLst>
      </pc:sldChg>
      <pc:sldChg chg="del">
        <pc:chgData name="Hovind, Morten" userId="c8b835ee-80f0-442b-af9e-bb3356ae2b2d" providerId="ADAL" clId="{D1987E69-A34F-4DEF-9209-2C9E9F1BDEF4}" dt="2021-11-01T09:25:54.556" v="504" actId="47"/>
        <pc:sldMkLst>
          <pc:docMk/>
          <pc:sldMk cId="1711581774" sldId="293"/>
        </pc:sldMkLst>
      </pc:sldChg>
      <pc:sldChg chg="del">
        <pc:chgData name="Hovind, Morten" userId="c8b835ee-80f0-442b-af9e-bb3356ae2b2d" providerId="ADAL" clId="{D1987E69-A34F-4DEF-9209-2C9E9F1BDEF4}" dt="2021-11-01T09:25:54.991" v="505" actId="47"/>
        <pc:sldMkLst>
          <pc:docMk/>
          <pc:sldMk cId="2459673429" sldId="294"/>
        </pc:sldMkLst>
      </pc:sldChg>
      <pc:sldChg chg="del">
        <pc:chgData name="Hovind, Morten" userId="c8b835ee-80f0-442b-af9e-bb3356ae2b2d" providerId="ADAL" clId="{D1987E69-A34F-4DEF-9209-2C9E9F1BDEF4}" dt="2021-11-01T09:25:55.653" v="506" actId="47"/>
        <pc:sldMkLst>
          <pc:docMk/>
          <pc:sldMk cId="2781869831" sldId="295"/>
        </pc:sldMkLst>
      </pc:sldChg>
      <pc:sldChg chg="del">
        <pc:chgData name="Hovind, Morten" userId="c8b835ee-80f0-442b-af9e-bb3356ae2b2d" providerId="ADAL" clId="{D1987E69-A34F-4DEF-9209-2C9E9F1BDEF4}" dt="2021-11-01T09:25:56.211" v="507" actId="47"/>
        <pc:sldMkLst>
          <pc:docMk/>
          <pc:sldMk cId="916898995" sldId="296"/>
        </pc:sldMkLst>
      </pc:sldChg>
      <pc:sldChg chg="del">
        <pc:chgData name="Hovind, Morten" userId="c8b835ee-80f0-442b-af9e-bb3356ae2b2d" providerId="ADAL" clId="{D1987E69-A34F-4DEF-9209-2C9E9F1BDEF4}" dt="2021-11-01T09:25:56.765" v="508" actId="47"/>
        <pc:sldMkLst>
          <pc:docMk/>
          <pc:sldMk cId="1093490104" sldId="297"/>
        </pc:sldMkLst>
      </pc:sldChg>
      <pc:sldChg chg="del">
        <pc:chgData name="Hovind, Morten" userId="c8b835ee-80f0-442b-af9e-bb3356ae2b2d" providerId="ADAL" clId="{D1987E69-A34F-4DEF-9209-2C9E9F1BDEF4}" dt="2021-11-01T09:25:57.298" v="509" actId="47"/>
        <pc:sldMkLst>
          <pc:docMk/>
          <pc:sldMk cId="909398027" sldId="298"/>
        </pc:sldMkLst>
      </pc:sldChg>
      <pc:sldChg chg="del">
        <pc:chgData name="Hovind, Morten" userId="c8b835ee-80f0-442b-af9e-bb3356ae2b2d" providerId="ADAL" clId="{D1987E69-A34F-4DEF-9209-2C9E9F1BDEF4}" dt="2021-11-01T09:25:58.114" v="510" actId="47"/>
        <pc:sldMkLst>
          <pc:docMk/>
          <pc:sldMk cId="1417939828" sldId="299"/>
        </pc:sldMkLst>
      </pc:sldChg>
      <pc:sldChg chg="del">
        <pc:chgData name="Hovind, Morten" userId="c8b835ee-80f0-442b-af9e-bb3356ae2b2d" providerId="ADAL" clId="{D1987E69-A34F-4DEF-9209-2C9E9F1BDEF4}" dt="2021-11-01T09:25:58.643" v="511" actId="47"/>
        <pc:sldMkLst>
          <pc:docMk/>
          <pc:sldMk cId="1226407702" sldId="300"/>
        </pc:sldMkLst>
      </pc:sldChg>
      <pc:sldChg chg="del">
        <pc:chgData name="Hovind, Morten" userId="c8b835ee-80f0-442b-af9e-bb3356ae2b2d" providerId="ADAL" clId="{D1987E69-A34F-4DEF-9209-2C9E9F1BDEF4}" dt="2021-11-01T08:47:51.556" v="2" actId="47"/>
        <pc:sldMkLst>
          <pc:docMk/>
          <pc:sldMk cId="2955138720" sldId="303"/>
        </pc:sldMkLst>
      </pc:sldChg>
      <pc:sldChg chg="del">
        <pc:chgData name="Hovind, Morten" userId="c8b835ee-80f0-442b-af9e-bb3356ae2b2d" providerId="ADAL" clId="{D1987E69-A34F-4DEF-9209-2C9E9F1BDEF4}" dt="2021-11-01T08:47:51.971" v="3" actId="47"/>
        <pc:sldMkLst>
          <pc:docMk/>
          <pc:sldMk cId="936185147" sldId="304"/>
        </pc:sldMkLst>
      </pc:sldChg>
      <pc:sldChg chg="del">
        <pc:chgData name="Hovind, Morten" userId="c8b835ee-80f0-442b-af9e-bb3356ae2b2d" providerId="ADAL" clId="{D1987E69-A34F-4DEF-9209-2C9E9F1BDEF4}" dt="2021-11-01T08:47:53.938" v="4" actId="47"/>
        <pc:sldMkLst>
          <pc:docMk/>
          <pc:sldMk cId="1935107346" sldId="305"/>
        </pc:sldMkLst>
      </pc:sldChg>
      <pc:sldChg chg="del">
        <pc:chgData name="Hovind, Morten" userId="c8b835ee-80f0-442b-af9e-bb3356ae2b2d" providerId="ADAL" clId="{D1987E69-A34F-4DEF-9209-2C9E9F1BDEF4}" dt="2021-11-01T08:47:54.530" v="5" actId="47"/>
        <pc:sldMkLst>
          <pc:docMk/>
          <pc:sldMk cId="2623970264" sldId="306"/>
        </pc:sldMkLst>
      </pc:sldChg>
      <pc:sldChg chg="del">
        <pc:chgData name="Hovind, Morten" userId="c8b835ee-80f0-442b-af9e-bb3356ae2b2d" providerId="ADAL" clId="{D1987E69-A34F-4DEF-9209-2C9E9F1BDEF4}" dt="2021-11-01T08:47:50.274" v="0" actId="47"/>
        <pc:sldMkLst>
          <pc:docMk/>
          <pc:sldMk cId="2813586773" sldId="307"/>
        </pc:sldMkLst>
      </pc:sldChg>
      <pc:sldChg chg="del">
        <pc:chgData name="Hovind, Morten" userId="c8b835ee-80f0-442b-af9e-bb3356ae2b2d" providerId="ADAL" clId="{D1987E69-A34F-4DEF-9209-2C9E9F1BDEF4}" dt="2021-11-01T08:47:51.112" v="1" actId="47"/>
        <pc:sldMkLst>
          <pc:docMk/>
          <pc:sldMk cId="272178309" sldId="308"/>
        </pc:sldMkLst>
      </pc:sldChg>
      <pc:sldChg chg="mod modShow">
        <pc:chgData name="Hovind, Morten" userId="c8b835ee-80f0-442b-af9e-bb3356ae2b2d" providerId="ADAL" clId="{D1987E69-A34F-4DEF-9209-2C9E9F1BDEF4}" dt="2021-11-09T12:34:11.949" v="4343" actId="729"/>
        <pc:sldMkLst>
          <pc:docMk/>
          <pc:sldMk cId="189740008" sldId="309"/>
        </pc:sldMkLst>
      </pc:sldChg>
      <pc:sldChg chg="addSp delSp modSp new mod ord">
        <pc:chgData name="Hovind, Morten" userId="c8b835ee-80f0-442b-af9e-bb3356ae2b2d" providerId="ADAL" clId="{D1987E69-A34F-4DEF-9209-2C9E9F1BDEF4}" dt="2021-11-08T13:33:40.905" v="3896" actId="20577"/>
        <pc:sldMkLst>
          <pc:docMk/>
          <pc:sldMk cId="3909627803" sldId="310"/>
        </pc:sldMkLst>
        <pc:spChg chg="mod">
          <ac:chgData name="Hovind, Morten" userId="c8b835ee-80f0-442b-af9e-bb3356ae2b2d" providerId="ADAL" clId="{D1987E69-A34F-4DEF-9209-2C9E9F1BDEF4}" dt="2021-11-01T08:51:58.193" v="251" actId="20577"/>
          <ac:spMkLst>
            <pc:docMk/>
            <pc:sldMk cId="3909627803" sldId="310"/>
            <ac:spMk id="2" creationId="{79E33E71-B194-4368-B91A-7CD932DC7495}"/>
          </ac:spMkLst>
        </pc:spChg>
        <pc:spChg chg="mod">
          <ac:chgData name="Hovind, Morten" userId="c8b835ee-80f0-442b-af9e-bb3356ae2b2d" providerId="ADAL" clId="{D1987E69-A34F-4DEF-9209-2C9E9F1BDEF4}" dt="2021-11-08T13:33:40.905" v="3896" actId="20577"/>
          <ac:spMkLst>
            <pc:docMk/>
            <pc:sldMk cId="3909627803" sldId="310"/>
            <ac:spMk id="3" creationId="{448D2F76-5D86-4E16-8D7F-12DD22C24BFC}"/>
          </ac:spMkLst>
        </pc:spChg>
        <pc:spChg chg="del">
          <ac:chgData name="Hovind, Morten" userId="c8b835ee-80f0-442b-af9e-bb3356ae2b2d" providerId="ADAL" clId="{D1987E69-A34F-4DEF-9209-2C9E9F1BDEF4}" dt="2021-11-01T09:23:34.099" v="437"/>
          <ac:spMkLst>
            <pc:docMk/>
            <pc:sldMk cId="3909627803" sldId="310"/>
            <ac:spMk id="4" creationId="{E434E761-1567-45D0-9059-4F7EA6034A64}"/>
          </ac:spMkLst>
        </pc:spChg>
        <pc:picChg chg="add mod">
          <ac:chgData name="Hovind, Morten" userId="c8b835ee-80f0-442b-af9e-bb3356ae2b2d" providerId="ADAL" clId="{D1987E69-A34F-4DEF-9209-2C9E9F1BDEF4}" dt="2021-11-08T11:59:09.117" v="2836" actId="1076"/>
          <ac:picMkLst>
            <pc:docMk/>
            <pc:sldMk cId="3909627803" sldId="310"/>
            <ac:picMk id="6" creationId="{487AD012-A9CF-4CAD-AD9D-9B93A4A9C826}"/>
          </ac:picMkLst>
        </pc:picChg>
        <pc:picChg chg="add del mod">
          <ac:chgData name="Hovind, Morten" userId="c8b835ee-80f0-442b-af9e-bb3356ae2b2d" providerId="ADAL" clId="{D1987E69-A34F-4DEF-9209-2C9E9F1BDEF4}" dt="2021-11-01T09:24:38.140" v="445" actId="478"/>
          <ac:picMkLst>
            <pc:docMk/>
            <pc:sldMk cId="3909627803" sldId="310"/>
            <ac:picMk id="8" creationId="{4163F14D-6AE9-4E22-8929-5779CC3FBE29}"/>
          </ac:picMkLst>
        </pc:picChg>
      </pc:sldChg>
      <pc:sldChg chg="addSp modSp new mod">
        <pc:chgData name="Hovind, Morten" userId="c8b835ee-80f0-442b-af9e-bb3356ae2b2d" providerId="ADAL" clId="{D1987E69-A34F-4DEF-9209-2C9E9F1BDEF4}" dt="2021-11-08T11:59:52.085" v="2856" actId="20577"/>
        <pc:sldMkLst>
          <pc:docMk/>
          <pc:sldMk cId="180866475" sldId="311"/>
        </pc:sldMkLst>
        <pc:spChg chg="mod">
          <ac:chgData name="Hovind, Morten" userId="c8b835ee-80f0-442b-af9e-bb3356ae2b2d" providerId="ADAL" clId="{D1987E69-A34F-4DEF-9209-2C9E9F1BDEF4}" dt="2021-11-01T09:25:05.299" v="487" actId="20577"/>
          <ac:spMkLst>
            <pc:docMk/>
            <pc:sldMk cId="180866475" sldId="311"/>
            <ac:spMk id="2" creationId="{2603F1E9-86E6-45C3-A7F7-A6DEC6EEEDC3}"/>
          </ac:spMkLst>
        </pc:spChg>
        <pc:spChg chg="mod">
          <ac:chgData name="Hovind, Morten" userId="c8b835ee-80f0-442b-af9e-bb3356ae2b2d" providerId="ADAL" clId="{D1987E69-A34F-4DEF-9209-2C9E9F1BDEF4}" dt="2021-11-08T11:59:52.085" v="2856" actId="20577"/>
          <ac:spMkLst>
            <pc:docMk/>
            <pc:sldMk cId="180866475" sldId="311"/>
            <ac:spMk id="3" creationId="{AC5C4DE1-2B24-4285-A0B9-050DD5423AB4}"/>
          </ac:spMkLst>
        </pc:spChg>
        <pc:spChg chg="add mod">
          <ac:chgData name="Hovind, Morten" userId="c8b835ee-80f0-442b-af9e-bb3356ae2b2d" providerId="ADAL" clId="{D1987E69-A34F-4DEF-9209-2C9E9F1BDEF4}" dt="2021-11-01T09:36:41.040" v="559" actId="20577"/>
          <ac:spMkLst>
            <pc:docMk/>
            <pc:sldMk cId="180866475" sldId="311"/>
            <ac:spMk id="12" creationId="{144FDF6E-8509-4987-8EDD-03E8DC3E05F9}"/>
          </ac:spMkLst>
        </pc:spChg>
        <pc:picChg chg="add mod">
          <ac:chgData name="Hovind, Morten" userId="c8b835ee-80f0-442b-af9e-bb3356ae2b2d" providerId="ADAL" clId="{D1987E69-A34F-4DEF-9209-2C9E9F1BDEF4}" dt="2021-11-01T09:34:53.519" v="513" actId="1076"/>
          <ac:picMkLst>
            <pc:docMk/>
            <pc:sldMk cId="180866475" sldId="311"/>
            <ac:picMk id="5" creationId="{F11B6AB4-8AD2-4B9F-B70A-43EBF645BD67}"/>
          </ac:picMkLst>
        </pc:picChg>
        <pc:picChg chg="add mod">
          <ac:chgData name="Hovind, Morten" userId="c8b835ee-80f0-442b-af9e-bb3356ae2b2d" providerId="ADAL" clId="{D1987E69-A34F-4DEF-9209-2C9E9F1BDEF4}" dt="2021-11-01T09:35:18.911" v="518" actId="1076"/>
          <ac:picMkLst>
            <pc:docMk/>
            <pc:sldMk cId="180866475" sldId="311"/>
            <ac:picMk id="7" creationId="{D1D4BAD4-2E05-4972-AFA3-315418FAA1BF}"/>
          </ac:picMkLst>
        </pc:picChg>
        <pc:picChg chg="add mod">
          <ac:chgData name="Hovind, Morten" userId="c8b835ee-80f0-442b-af9e-bb3356ae2b2d" providerId="ADAL" clId="{D1987E69-A34F-4DEF-9209-2C9E9F1BDEF4}" dt="2021-11-01T09:35:39.327" v="522" actId="14100"/>
          <ac:picMkLst>
            <pc:docMk/>
            <pc:sldMk cId="180866475" sldId="311"/>
            <ac:picMk id="9" creationId="{B9C1A8D4-6864-434B-BF84-16A6208FB03E}"/>
          </ac:picMkLst>
        </pc:picChg>
        <pc:picChg chg="add mod">
          <ac:chgData name="Hovind, Morten" userId="c8b835ee-80f0-442b-af9e-bb3356ae2b2d" providerId="ADAL" clId="{D1987E69-A34F-4DEF-9209-2C9E9F1BDEF4}" dt="2021-11-01T09:36:03.384" v="527" actId="14100"/>
          <ac:picMkLst>
            <pc:docMk/>
            <pc:sldMk cId="180866475" sldId="311"/>
            <ac:picMk id="11" creationId="{BCAE5E7C-901A-4EC5-9F86-23D36323FA2B}"/>
          </ac:picMkLst>
        </pc:picChg>
      </pc:sldChg>
      <pc:sldChg chg="addSp modSp new mod">
        <pc:chgData name="Hovind, Morten" userId="c8b835ee-80f0-442b-af9e-bb3356ae2b2d" providerId="ADAL" clId="{D1987E69-A34F-4DEF-9209-2C9E9F1BDEF4}" dt="2021-11-10T11:47:45.147" v="4795" actId="20577"/>
        <pc:sldMkLst>
          <pc:docMk/>
          <pc:sldMk cId="611063144" sldId="312"/>
        </pc:sldMkLst>
        <pc:spChg chg="mod">
          <ac:chgData name="Hovind, Morten" userId="c8b835ee-80f0-442b-af9e-bb3356ae2b2d" providerId="ADAL" clId="{D1987E69-A34F-4DEF-9209-2C9E9F1BDEF4}" dt="2021-11-01T09:25:18.004" v="491" actId="20577"/>
          <ac:spMkLst>
            <pc:docMk/>
            <pc:sldMk cId="611063144" sldId="312"/>
            <ac:spMk id="2" creationId="{9EFD69AF-1F9D-43A0-85B0-2E01378C0348}"/>
          </ac:spMkLst>
        </pc:spChg>
        <pc:spChg chg="mod">
          <ac:chgData name="Hovind, Morten" userId="c8b835ee-80f0-442b-af9e-bb3356ae2b2d" providerId="ADAL" clId="{D1987E69-A34F-4DEF-9209-2C9E9F1BDEF4}" dt="2021-11-10T11:47:45.147" v="4795" actId="20577"/>
          <ac:spMkLst>
            <pc:docMk/>
            <pc:sldMk cId="611063144" sldId="312"/>
            <ac:spMk id="3" creationId="{8D58A988-A4A8-4F49-87F6-712A117ABA5B}"/>
          </ac:spMkLst>
        </pc:spChg>
        <pc:picChg chg="add mod">
          <ac:chgData name="Hovind, Morten" userId="c8b835ee-80f0-442b-af9e-bb3356ae2b2d" providerId="ADAL" clId="{D1987E69-A34F-4DEF-9209-2C9E9F1BDEF4}" dt="2021-11-03T11:32:02.045" v="1283" actId="1076"/>
          <ac:picMkLst>
            <pc:docMk/>
            <pc:sldMk cId="611063144" sldId="312"/>
            <ac:picMk id="5" creationId="{AC14B85B-4A2C-41A4-ABFE-A00D7B44D484}"/>
          </ac:picMkLst>
        </pc:picChg>
      </pc:sldChg>
      <pc:sldChg chg="addSp delSp modSp new mod">
        <pc:chgData name="Hovind, Morten" userId="c8b835ee-80f0-442b-af9e-bb3356ae2b2d" providerId="ADAL" clId="{D1987E69-A34F-4DEF-9209-2C9E9F1BDEF4}" dt="2021-11-10T11:45:33.055" v="4784" actId="20577"/>
        <pc:sldMkLst>
          <pc:docMk/>
          <pc:sldMk cId="746624514" sldId="313"/>
        </pc:sldMkLst>
        <pc:spChg chg="mod">
          <ac:chgData name="Hovind, Morten" userId="c8b835ee-80f0-442b-af9e-bb3356ae2b2d" providerId="ADAL" clId="{D1987E69-A34F-4DEF-9209-2C9E9F1BDEF4}" dt="2021-11-10T11:45:33.055" v="4784" actId="20577"/>
          <ac:spMkLst>
            <pc:docMk/>
            <pc:sldMk cId="746624514" sldId="313"/>
            <ac:spMk id="2" creationId="{0BDFB8F8-1FE3-4059-8696-1E48CF5304B8}"/>
          </ac:spMkLst>
        </pc:spChg>
        <pc:spChg chg="mod">
          <ac:chgData name="Hovind, Morten" userId="c8b835ee-80f0-442b-af9e-bb3356ae2b2d" providerId="ADAL" clId="{D1987E69-A34F-4DEF-9209-2C9E9F1BDEF4}" dt="2021-11-10T11:35:34.752" v="4688" actId="20577"/>
          <ac:spMkLst>
            <pc:docMk/>
            <pc:sldMk cId="746624514" sldId="313"/>
            <ac:spMk id="3" creationId="{5508DE68-BFA6-4106-98DD-36F8CCE57E7D}"/>
          </ac:spMkLst>
        </pc:spChg>
        <pc:picChg chg="add mod modCrop">
          <ac:chgData name="Hovind, Morten" userId="c8b835ee-80f0-442b-af9e-bb3356ae2b2d" providerId="ADAL" clId="{D1987E69-A34F-4DEF-9209-2C9E9F1BDEF4}" dt="2021-11-05T14:08:35.360" v="1985" actId="208"/>
          <ac:picMkLst>
            <pc:docMk/>
            <pc:sldMk cId="746624514" sldId="313"/>
            <ac:picMk id="5" creationId="{B1BD1AAC-6140-454B-AD91-C3DFA7086457}"/>
          </ac:picMkLst>
        </pc:picChg>
        <pc:picChg chg="add del mod">
          <ac:chgData name="Hovind, Morten" userId="c8b835ee-80f0-442b-af9e-bb3356ae2b2d" providerId="ADAL" clId="{D1987E69-A34F-4DEF-9209-2C9E9F1BDEF4}" dt="2021-11-03T11:49:54.577" v="1633" actId="21"/>
          <ac:picMkLst>
            <pc:docMk/>
            <pc:sldMk cId="746624514" sldId="313"/>
            <ac:picMk id="5" creationId="{DBE44AE6-5994-4027-B16A-323F4294548E}"/>
          </ac:picMkLst>
        </pc:picChg>
        <pc:picChg chg="add mod modCrop">
          <ac:chgData name="Hovind, Morten" userId="c8b835ee-80f0-442b-af9e-bb3356ae2b2d" providerId="ADAL" clId="{D1987E69-A34F-4DEF-9209-2C9E9F1BDEF4}" dt="2021-11-05T14:08:37.222" v="1986" actId="208"/>
          <ac:picMkLst>
            <pc:docMk/>
            <pc:sldMk cId="746624514" sldId="313"/>
            <ac:picMk id="7" creationId="{2B4D1D4A-A630-4D45-8837-FBDAD053C1F9}"/>
          </ac:picMkLst>
        </pc:picChg>
      </pc:sldChg>
      <pc:sldChg chg="modSp new mod modNotesTx">
        <pc:chgData name="Hovind, Morten" userId="c8b835ee-80f0-442b-af9e-bb3356ae2b2d" providerId="ADAL" clId="{D1987E69-A34F-4DEF-9209-2C9E9F1BDEF4}" dt="2021-11-10T11:55:47.335" v="4852" actId="1076"/>
        <pc:sldMkLst>
          <pc:docMk/>
          <pc:sldMk cId="2519075850" sldId="314"/>
        </pc:sldMkLst>
        <pc:spChg chg="mod">
          <ac:chgData name="Hovind, Morten" userId="c8b835ee-80f0-442b-af9e-bb3356ae2b2d" providerId="ADAL" clId="{D1987E69-A34F-4DEF-9209-2C9E9F1BDEF4}" dt="2021-11-01T09:25:44.020" v="498" actId="27636"/>
          <ac:spMkLst>
            <pc:docMk/>
            <pc:sldMk cId="2519075850" sldId="314"/>
            <ac:spMk id="2" creationId="{5592FF71-29CE-445E-B44E-61845E909842}"/>
          </ac:spMkLst>
        </pc:spChg>
        <pc:spChg chg="mod">
          <ac:chgData name="Hovind, Morten" userId="c8b835ee-80f0-442b-af9e-bb3356ae2b2d" providerId="ADAL" clId="{D1987E69-A34F-4DEF-9209-2C9E9F1BDEF4}" dt="2021-11-10T11:51:53.505" v="4804" actId="27636"/>
          <ac:spMkLst>
            <pc:docMk/>
            <pc:sldMk cId="2519075850" sldId="314"/>
            <ac:spMk id="3" creationId="{F34CC6DA-34BA-44E4-841E-D030859938B6}"/>
          </ac:spMkLst>
        </pc:spChg>
        <pc:picChg chg="mod">
          <ac:chgData name="Hovind, Morten" userId="c8b835ee-80f0-442b-af9e-bb3356ae2b2d" providerId="ADAL" clId="{D1987E69-A34F-4DEF-9209-2C9E9F1BDEF4}" dt="2021-11-10T11:55:47.335" v="4852" actId="1076"/>
          <ac:picMkLst>
            <pc:docMk/>
            <pc:sldMk cId="2519075850" sldId="314"/>
            <ac:picMk id="1026" creationId="{EB4F8888-BF11-4BEC-931A-F87104BBCB4F}"/>
          </ac:picMkLst>
        </pc:picChg>
      </pc:sldChg>
      <pc:sldChg chg="addSp modSp new mod">
        <pc:chgData name="Hovind, Morten" userId="c8b835ee-80f0-442b-af9e-bb3356ae2b2d" providerId="ADAL" clId="{D1987E69-A34F-4DEF-9209-2C9E9F1BDEF4}" dt="2021-11-10T11:58:10.672" v="4860" actId="1076"/>
        <pc:sldMkLst>
          <pc:docMk/>
          <pc:sldMk cId="239875571" sldId="315"/>
        </pc:sldMkLst>
        <pc:spChg chg="mod">
          <ac:chgData name="Hovind, Morten" userId="c8b835ee-80f0-442b-af9e-bb3356ae2b2d" providerId="ADAL" clId="{D1987E69-A34F-4DEF-9209-2C9E9F1BDEF4}" dt="2021-11-01T09:25:52.340" v="502" actId="20577"/>
          <ac:spMkLst>
            <pc:docMk/>
            <pc:sldMk cId="239875571" sldId="315"/>
            <ac:spMk id="2" creationId="{866D94FB-9DE8-4214-8229-8DD26C79B6D1}"/>
          </ac:spMkLst>
        </pc:spChg>
        <pc:spChg chg="mod">
          <ac:chgData name="Hovind, Morten" userId="c8b835ee-80f0-442b-af9e-bb3356ae2b2d" providerId="ADAL" clId="{D1987E69-A34F-4DEF-9209-2C9E9F1BDEF4}" dt="2021-11-10T11:58:09.128" v="4859" actId="14100"/>
          <ac:spMkLst>
            <pc:docMk/>
            <pc:sldMk cId="239875571" sldId="315"/>
            <ac:spMk id="3" creationId="{9EBADE36-ADEE-4EDD-8757-10AA73C39C21}"/>
          </ac:spMkLst>
        </pc:spChg>
        <pc:picChg chg="add mod">
          <ac:chgData name="Hovind, Morten" userId="c8b835ee-80f0-442b-af9e-bb3356ae2b2d" providerId="ADAL" clId="{D1987E69-A34F-4DEF-9209-2C9E9F1BDEF4}" dt="2021-11-10T11:58:10.672" v="4860" actId="1076"/>
          <ac:picMkLst>
            <pc:docMk/>
            <pc:sldMk cId="239875571" sldId="315"/>
            <ac:picMk id="5" creationId="{4080821B-D535-4E80-8CBA-67746F35F08D}"/>
          </ac:picMkLst>
        </pc:picChg>
      </pc:sldChg>
      <pc:sldChg chg="addSp delSp modSp new mod">
        <pc:chgData name="Hovind, Morten" userId="c8b835ee-80f0-442b-af9e-bb3356ae2b2d" providerId="ADAL" clId="{D1987E69-A34F-4DEF-9209-2C9E9F1BDEF4}" dt="2021-11-10T11:46:39.524" v="4791" actId="208"/>
        <pc:sldMkLst>
          <pc:docMk/>
          <pc:sldMk cId="1749340991" sldId="316"/>
        </pc:sldMkLst>
        <pc:spChg chg="mod">
          <ac:chgData name="Hovind, Morten" userId="c8b835ee-80f0-442b-af9e-bb3356ae2b2d" providerId="ADAL" clId="{D1987E69-A34F-4DEF-9209-2C9E9F1BDEF4}" dt="2021-11-10T11:38:22.855" v="4724" actId="20577"/>
          <ac:spMkLst>
            <pc:docMk/>
            <pc:sldMk cId="1749340991" sldId="316"/>
            <ac:spMk id="2" creationId="{8289EE91-C102-4023-982E-C246396214F9}"/>
          </ac:spMkLst>
        </pc:spChg>
        <pc:spChg chg="mod">
          <ac:chgData name="Hovind, Morten" userId="c8b835ee-80f0-442b-af9e-bb3356ae2b2d" providerId="ADAL" clId="{D1987E69-A34F-4DEF-9209-2C9E9F1BDEF4}" dt="2021-11-03T11:51:24.223" v="1759" actId="20577"/>
          <ac:spMkLst>
            <pc:docMk/>
            <pc:sldMk cId="1749340991" sldId="316"/>
            <ac:spMk id="3" creationId="{A5836A47-5561-4488-BAD6-9A7748694676}"/>
          </ac:spMkLst>
        </pc:spChg>
        <pc:spChg chg="del">
          <ac:chgData name="Hovind, Morten" userId="c8b835ee-80f0-442b-af9e-bb3356ae2b2d" providerId="ADAL" clId="{D1987E69-A34F-4DEF-9209-2C9E9F1BDEF4}" dt="2021-11-10T11:38:33.577" v="4725" actId="478"/>
          <ac:spMkLst>
            <pc:docMk/>
            <pc:sldMk cId="1749340991" sldId="316"/>
            <ac:spMk id="4" creationId="{B5A6A71E-2AFF-4ED7-A1A6-5660B077715F}"/>
          </ac:spMkLst>
        </pc:spChg>
        <pc:spChg chg="add mod">
          <ac:chgData name="Hovind, Morten" userId="c8b835ee-80f0-442b-af9e-bb3356ae2b2d" providerId="ADAL" clId="{D1987E69-A34F-4DEF-9209-2C9E9F1BDEF4}" dt="2021-11-10T11:46:39.524" v="4791" actId="208"/>
          <ac:spMkLst>
            <pc:docMk/>
            <pc:sldMk cId="1749340991" sldId="316"/>
            <ac:spMk id="7" creationId="{F140750E-FDBC-4B09-96D3-17CA6C90EAC4}"/>
          </ac:spMkLst>
        </pc:spChg>
        <pc:picChg chg="add mod">
          <ac:chgData name="Hovind, Morten" userId="c8b835ee-80f0-442b-af9e-bb3356ae2b2d" providerId="ADAL" clId="{D1987E69-A34F-4DEF-9209-2C9E9F1BDEF4}" dt="2021-11-03T11:50:01.217" v="1635" actId="1076"/>
          <ac:picMkLst>
            <pc:docMk/>
            <pc:sldMk cId="1749340991" sldId="316"/>
            <ac:picMk id="5" creationId="{9F948EC6-F787-49CE-A382-E22944581A93}"/>
          </ac:picMkLst>
        </pc:picChg>
        <pc:picChg chg="add mod modCrop">
          <ac:chgData name="Hovind, Morten" userId="c8b835ee-80f0-442b-af9e-bb3356ae2b2d" providerId="ADAL" clId="{D1987E69-A34F-4DEF-9209-2C9E9F1BDEF4}" dt="2021-11-10T11:46:27.054" v="4788" actId="1076"/>
          <ac:picMkLst>
            <pc:docMk/>
            <pc:sldMk cId="1749340991" sldId="316"/>
            <ac:picMk id="6" creationId="{61ED926F-E480-45DB-B57C-853213E111FD}"/>
          </ac:picMkLst>
        </pc:picChg>
      </pc:sldChg>
      <pc:sldChg chg="addSp delSp modSp new mod">
        <pc:chgData name="Hovind, Morten" userId="c8b835ee-80f0-442b-af9e-bb3356ae2b2d" providerId="ADAL" clId="{D1987E69-A34F-4DEF-9209-2C9E9F1BDEF4}" dt="2021-11-10T12:26:17.137" v="5257" actId="14100"/>
        <pc:sldMkLst>
          <pc:docMk/>
          <pc:sldMk cId="2809896234" sldId="317"/>
        </pc:sldMkLst>
        <pc:spChg chg="mod">
          <ac:chgData name="Hovind, Morten" userId="c8b835ee-80f0-442b-af9e-bb3356ae2b2d" providerId="ADAL" clId="{D1987E69-A34F-4DEF-9209-2C9E9F1BDEF4}" dt="2021-11-08T13:00:53.559" v="3446" actId="20577"/>
          <ac:spMkLst>
            <pc:docMk/>
            <pc:sldMk cId="2809896234" sldId="317"/>
            <ac:spMk id="2" creationId="{3CBD5D55-17D8-4B18-A560-E9763BD771EE}"/>
          </ac:spMkLst>
        </pc:spChg>
        <pc:spChg chg="mod">
          <ac:chgData name="Hovind, Morten" userId="c8b835ee-80f0-442b-af9e-bb3356ae2b2d" providerId="ADAL" clId="{D1987E69-A34F-4DEF-9209-2C9E9F1BDEF4}" dt="2021-11-09T12:36:07.723" v="4425" actId="20577"/>
          <ac:spMkLst>
            <pc:docMk/>
            <pc:sldMk cId="2809896234" sldId="317"/>
            <ac:spMk id="3" creationId="{BFF9F0D9-F9C9-470F-AD89-222917343314}"/>
          </ac:spMkLst>
        </pc:spChg>
        <pc:spChg chg="del">
          <ac:chgData name="Hovind, Morten" userId="c8b835ee-80f0-442b-af9e-bb3356ae2b2d" providerId="ADAL" clId="{D1987E69-A34F-4DEF-9209-2C9E9F1BDEF4}" dt="2021-11-10T12:11:35.094" v="4945" actId="478"/>
          <ac:spMkLst>
            <pc:docMk/>
            <pc:sldMk cId="2809896234" sldId="317"/>
            <ac:spMk id="4" creationId="{8DD4C7CF-DBE3-48A9-AE3D-FD40C4099B61}"/>
          </ac:spMkLst>
        </pc:spChg>
        <pc:spChg chg="add mod">
          <ac:chgData name="Hovind, Morten" userId="c8b835ee-80f0-442b-af9e-bb3356ae2b2d" providerId="ADAL" clId="{D1987E69-A34F-4DEF-9209-2C9E9F1BDEF4}" dt="2021-11-10T12:26:17.137" v="5257" actId="14100"/>
          <ac:spMkLst>
            <pc:docMk/>
            <pc:sldMk cId="2809896234" sldId="317"/>
            <ac:spMk id="5" creationId="{18E737EB-1772-46FA-AC60-A7F570B70ACD}"/>
          </ac:spMkLst>
        </pc:spChg>
        <pc:picChg chg="add mod">
          <ac:chgData name="Hovind, Morten" userId="c8b835ee-80f0-442b-af9e-bb3356ae2b2d" providerId="ADAL" clId="{D1987E69-A34F-4DEF-9209-2C9E9F1BDEF4}" dt="2021-11-10T12:23:32.441" v="4961"/>
          <ac:picMkLst>
            <pc:docMk/>
            <pc:sldMk cId="2809896234" sldId="317"/>
            <ac:picMk id="6" creationId="{15A6E7FB-7FB1-4977-ACFE-A926970E84E5}"/>
          </ac:picMkLst>
        </pc:picChg>
      </pc:sldChg>
      <pc:sldChg chg="addSp modSp new mod">
        <pc:chgData name="Hovind, Morten" userId="c8b835ee-80f0-442b-af9e-bb3356ae2b2d" providerId="ADAL" clId="{D1987E69-A34F-4DEF-9209-2C9E9F1BDEF4}" dt="2021-11-09T15:19:38.451" v="4641" actId="20577"/>
        <pc:sldMkLst>
          <pc:docMk/>
          <pc:sldMk cId="1003048162" sldId="318"/>
        </pc:sldMkLst>
        <pc:spChg chg="mod">
          <ac:chgData name="Hovind, Morten" userId="c8b835ee-80f0-442b-af9e-bb3356ae2b2d" providerId="ADAL" clId="{D1987E69-A34F-4DEF-9209-2C9E9F1BDEF4}" dt="2021-11-05T14:13:53.958" v="2047" actId="20577"/>
          <ac:spMkLst>
            <pc:docMk/>
            <pc:sldMk cId="1003048162" sldId="318"/>
            <ac:spMk id="2" creationId="{9D57A9E5-3F83-42B7-A3C6-3609E614B6D1}"/>
          </ac:spMkLst>
        </pc:spChg>
        <pc:spChg chg="mod">
          <ac:chgData name="Hovind, Morten" userId="c8b835ee-80f0-442b-af9e-bb3356ae2b2d" providerId="ADAL" clId="{D1987E69-A34F-4DEF-9209-2C9E9F1BDEF4}" dt="2021-11-09T15:19:38.451" v="4641" actId="20577"/>
          <ac:spMkLst>
            <pc:docMk/>
            <pc:sldMk cId="1003048162" sldId="318"/>
            <ac:spMk id="3" creationId="{FFC5FF5E-10DF-41CC-A9DE-08323F34ACF9}"/>
          </ac:spMkLst>
        </pc:spChg>
        <pc:picChg chg="add mod">
          <ac:chgData name="Hovind, Morten" userId="c8b835ee-80f0-442b-af9e-bb3356ae2b2d" providerId="ADAL" clId="{D1987E69-A34F-4DEF-9209-2C9E9F1BDEF4}" dt="2021-11-05T15:00:44.599" v="2795" actId="1076"/>
          <ac:picMkLst>
            <pc:docMk/>
            <pc:sldMk cId="1003048162" sldId="318"/>
            <ac:picMk id="5" creationId="{F1282F89-4CE5-4998-BEBC-E17F4DA443EE}"/>
          </ac:picMkLst>
        </pc:picChg>
        <pc:picChg chg="add mod">
          <ac:chgData name="Hovind, Morten" userId="c8b835ee-80f0-442b-af9e-bb3356ae2b2d" providerId="ADAL" clId="{D1987E69-A34F-4DEF-9209-2C9E9F1BDEF4}" dt="2021-11-05T15:00:49.473" v="2796" actId="14100"/>
          <ac:picMkLst>
            <pc:docMk/>
            <pc:sldMk cId="1003048162" sldId="318"/>
            <ac:picMk id="7" creationId="{6C1E6CDE-310D-4178-8B0C-26A21E0BF15A}"/>
          </ac:picMkLst>
        </pc:picChg>
      </pc:sldChg>
      <pc:sldChg chg="modSp new mod">
        <pc:chgData name="Hovind, Morten" userId="c8b835ee-80f0-442b-af9e-bb3356ae2b2d" providerId="ADAL" clId="{D1987E69-A34F-4DEF-9209-2C9E9F1BDEF4}" dt="2021-11-10T12:26:03.181" v="5238" actId="20577"/>
        <pc:sldMkLst>
          <pc:docMk/>
          <pc:sldMk cId="3804801335" sldId="319"/>
        </pc:sldMkLst>
        <pc:spChg chg="mod">
          <ac:chgData name="Hovind, Morten" userId="c8b835ee-80f0-442b-af9e-bb3356ae2b2d" providerId="ADAL" clId="{D1987E69-A34F-4DEF-9209-2C9E9F1BDEF4}" dt="2021-11-05T14:48:01.999" v="2372" actId="20577"/>
          <ac:spMkLst>
            <pc:docMk/>
            <pc:sldMk cId="3804801335" sldId="319"/>
            <ac:spMk id="2" creationId="{15BA4F12-45D4-4517-A012-1AE4EACC2A47}"/>
          </ac:spMkLst>
        </pc:spChg>
        <pc:spChg chg="mod">
          <ac:chgData name="Hovind, Morten" userId="c8b835ee-80f0-442b-af9e-bb3356ae2b2d" providerId="ADAL" clId="{D1987E69-A34F-4DEF-9209-2C9E9F1BDEF4}" dt="2021-11-10T12:26:03.181" v="5238" actId="20577"/>
          <ac:spMkLst>
            <pc:docMk/>
            <pc:sldMk cId="3804801335" sldId="319"/>
            <ac:spMk id="3" creationId="{776CF4B7-86D8-491C-976B-E0BC09B6013E}"/>
          </ac:spMkLst>
        </pc:spChg>
      </pc:sldChg>
      <pc:sldChg chg="addSp delSp modSp new mod">
        <pc:chgData name="Hovind, Morten" userId="c8b835ee-80f0-442b-af9e-bb3356ae2b2d" providerId="ADAL" clId="{D1987E69-A34F-4DEF-9209-2C9E9F1BDEF4}" dt="2021-11-09T12:37:07.259" v="4445" actId="20577"/>
        <pc:sldMkLst>
          <pc:docMk/>
          <pc:sldMk cId="1805687480" sldId="320"/>
        </pc:sldMkLst>
        <pc:spChg chg="mod">
          <ac:chgData name="Hovind, Morten" userId="c8b835ee-80f0-442b-af9e-bb3356ae2b2d" providerId="ADAL" clId="{D1987E69-A34F-4DEF-9209-2C9E9F1BDEF4}" dt="2021-11-09T12:36:31.028" v="4427" actId="1076"/>
          <ac:spMkLst>
            <pc:docMk/>
            <pc:sldMk cId="1805687480" sldId="320"/>
            <ac:spMk id="2" creationId="{D918037F-E9C3-4A3E-BB68-75F9F20D39FC}"/>
          </ac:spMkLst>
        </pc:spChg>
        <pc:spChg chg="add del mod">
          <ac:chgData name="Hovind, Morten" userId="c8b835ee-80f0-442b-af9e-bb3356ae2b2d" providerId="ADAL" clId="{D1987E69-A34F-4DEF-9209-2C9E9F1BDEF4}" dt="2021-11-09T12:36:31.453" v="4429"/>
          <ac:spMkLst>
            <pc:docMk/>
            <pc:sldMk cId="1805687480" sldId="320"/>
            <ac:spMk id="4" creationId="{9FFFBBAD-6BC8-4994-9504-96816C30BFFB}"/>
          </ac:spMkLst>
        </pc:spChg>
        <pc:spChg chg="add mod">
          <ac:chgData name="Hovind, Morten" userId="c8b835ee-80f0-442b-af9e-bb3356ae2b2d" providerId="ADAL" clId="{D1987E69-A34F-4DEF-9209-2C9E9F1BDEF4}" dt="2021-11-09T12:37:01.130" v="4440" actId="1076"/>
          <ac:spMkLst>
            <pc:docMk/>
            <pc:sldMk cId="1805687480" sldId="320"/>
            <ac:spMk id="5" creationId="{E622299A-B875-4808-A0C8-3D621C327D47}"/>
          </ac:spMkLst>
        </pc:spChg>
        <pc:spChg chg="add mod">
          <ac:chgData name="Hovind, Morten" userId="c8b835ee-80f0-442b-af9e-bb3356ae2b2d" providerId="ADAL" clId="{D1987E69-A34F-4DEF-9209-2C9E9F1BDEF4}" dt="2021-11-09T12:37:07.259" v="4445" actId="20577"/>
          <ac:spMkLst>
            <pc:docMk/>
            <pc:sldMk cId="1805687480" sldId="320"/>
            <ac:spMk id="8" creationId="{B4D2A20E-2BD6-44AB-845B-7B348AAB31C9}"/>
          </ac:spMkLst>
        </pc:spChg>
        <pc:picChg chg="add mod">
          <ac:chgData name="Hovind, Morten" userId="c8b835ee-80f0-442b-af9e-bb3356ae2b2d" providerId="ADAL" clId="{D1987E69-A34F-4DEF-9209-2C9E9F1BDEF4}" dt="2021-11-08T15:02:11.916" v="4281" actId="14100"/>
          <ac:picMkLst>
            <pc:docMk/>
            <pc:sldMk cId="1805687480" sldId="320"/>
            <ac:picMk id="1026" creationId="{0E31538B-4D3C-479D-A385-35D061DC19EC}"/>
          </ac:picMkLst>
        </pc:picChg>
        <pc:picChg chg="add del mod">
          <ac:chgData name="Hovind, Morten" userId="c8b835ee-80f0-442b-af9e-bb3356ae2b2d" providerId="ADAL" clId="{D1987E69-A34F-4DEF-9209-2C9E9F1BDEF4}" dt="2021-11-08T15:01:03.367" v="4256" actId="478"/>
          <ac:picMkLst>
            <pc:docMk/>
            <pc:sldMk cId="1805687480" sldId="320"/>
            <ac:picMk id="1028" creationId="{53DA6EB7-814D-45E1-A6BC-3851C39D6C64}"/>
          </ac:picMkLst>
        </pc:picChg>
        <pc:picChg chg="add mod">
          <ac:chgData name="Hovind, Morten" userId="c8b835ee-80f0-442b-af9e-bb3356ae2b2d" providerId="ADAL" clId="{D1987E69-A34F-4DEF-9209-2C9E9F1BDEF4}" dt="2021-11-08T15:02:24.141" v="4283" actId="1035"/>
          <ac:picMkLst>
            <pc:docMk/>
            <pc:sldMk cId="1805687480" sldId="320"/>
            <ac:picMk id="1030" creationId="{24E873A0-E79F-49AA-BFAB-0B460016A971}"/>
          </ac:picMkLst>
        </pc:picChg>
      </pc:sldChg>
      <pc:sldChg chg="addSp modSp new mod modShow">
        <pc:chgData name="Hovind, Morten" userId="c8b835ee-80f0-442b-af9e-bb3356ae2b2d" providerId="ADAL" clId="{D1987E69-A34F-4DEF-9209-2C9E9F1BDEF4}" dt="2021-11-09T12:35:38.552" v="4420" actId="27636"/>
        <pc:sldMkLst>
          <pc:docMk/>
          <pc:sldMk cId="2683529842" sldId="321"/>
        </pc:sldMkLst>
        <pc:spChg chg="mod">
          <ac:chgData name="Hovind, Morten" userId="c8b835ee-80f0-442b-af9e-bb3356ae2b2d" providerId="ADAL" clId="{D1987E69-A34F-4DEF-9209-2C9E9F1BDEF4}" dt="2021-11-09T12:35:38.552" v="4420" actId="27636"/>
          <ac:spMkLst>
            <pc:docMk/>
            <pc:sldMk cId="2683529842" sldId="321"/>
            <ac:spMk id="2" creationId="{016E71C5-4AF8-495E-8266-C76ABFEAEE30}"/>
          </ac:spMkLst>
        </pc:spChg>
        <pc:picChg chg="add">
          <ac:chgData name="Hovind, Morten" userId="c8b835ee-80f0-442b-af9e-bb3356ae2b2d" providerId="ADAL" clId="{D1987E69-A34F-4DEF-9209-2C9E9F1BDEF4}" dt="2021-11-08T15:37:24.688" v="4335" actId="22"/>
          <ac:picMkLst>
            <pc:docMk/>
            <pc:sldMk cId="2683529842" sldId="321"/>
            <ac:picMk id="6" creationId="{BD4E775E-7211-4785-B898-7CA4E9DB6A96}"/>
          </ac:picMkLst>
        </pc:picChg>
      </pc:sldChg>
      <pc:sldChg chg="addSp modSp new mod modShow">
        <pc:chgData name="Hovind, Morten" userId="c8b835ee-80f0-442b-af9e-bb3356ae2b2d" providerId="ADAL" clId="{D1987E69-A34F-4DEF-9209-2C9E9F1BDEF4}" dt="2021-11-09T12:35:38.556" v="4421" actId="27636"/>
        <pc:sldMkLst>
          <pc:docMk/>
          <pc:sldMk cId="431447722" sldId="322"/>
        </pc:sldMkLst>
        <pc:spChg chg="mod">
          <ac:chgData name="Hovind, Morten" userId="c8b835ee-80f0-442b-af9e-bb3356ae2b2d" providerId="ADAL" clId="{D1987E69-A34F-4DEF-9209-2C9E9F1BDEF4}" dt="2021-11-09T12:35:38.556" v="4421" actId="27636"/>
          <ac:spMkLst>
            <pc:docMk/>
            <pc:sldMk cId="431447722" sldId="322"/>
            <ac:spMk id="2" creationId="{9F270C21-425A-47FF-8382-B04E4ED1F744}"/>
          </ac:spMkLst>
        </pc:spChg>
        <pc:picChg chg="add">
          <ac:chgData name="Hovind, Morten" userId="c8b835ee-80f0-442b-af9e-bb3356ae2b2d" providerId="ADAL" clId="{D1987E69-A34F-4DEF-9209-2C9E9F1BDEF4}" dt="2021-11-08T15:38:42.718" v="4338" actId="22"/>
          <ac:picMkLst>
            <pc:docMk/>
            <pc:sldMk cId="431447722" sldId="322"/>
            <ac:picMk id="6" creationId="{4D593BE9-0198-4021-98C3-9153D6D29910}"/>
          </ac:picMkLst>
        </pc:picChg>
      </pc:sldChg>
      <pc:sldChg chg="addSp modSp new mod modShow">
        <pc:chgData name="Hovind, Morten" userId="c8b835ee-80f0-442b-af9e-bb3356ae2b2d" providerId="ADAL" clId="{D1987E69-A34F-4DEF-9209-2C9E9F1BDEF4}" dt="2021-11-09T12:35:38.561" v="4422" actId="27636"/>
        <pc:sldMkLst>
          <pc:docMk/>
          <pc:sldMk cId="4098504470" sldId="323"/>
        </pc:sldMkLst>
        <pc:spChg chg="mod">
          <ac:chgData name="Hovind, Morten" userId="c8b835ee-80f0-442b-af9e-bb3356ae2b2d" providerId="ADAL" clId="{D1987E69-A34F-4DEF-9209-2C9E9F1BDEF4}" dt="2021-11-09T12:35:38.561" v="4422" actId="27636"/>
          <ac:spMkLst>
            <pc:docMk/>
            <pc:sldMk cId="4098504470" sldId="323"/>
            <ac:spMk id="2" creationId="{F3DF85BD-4BE1-4B91-BB86-26E7C85268FB}"/>
          </ac:spMkLst>
        </pc:spChg>
        <pc:picChg chg="add">
          <ac:chgData name="Hovind, Morten" userId="c8b835ee-80f0-442b-af9e-bb3356ae2b2d" providerId="ADAL" clId="{D1987E69-A34F-4DEF-9209-2C9E9F1BDEF4}" dt="2021-11-08T15:40:09.075" v="4341" actId="22"/>
          <ac:picMkLst>
            <pc:docMk/>
            <pc:sldMk cId="4098504470" sldId="323"/>
            <ac:picMk id="6" creationId="{96125237-5C8E-424E-B1AB-059555B49774}"/>
          </ac:picMkLst>
        </pc:picChg>
      </pc:sldChg>
      <pc:sldChg chg="addSp modSp new mod modNotesTx">
        <pc:chgData name="Hovind, Morten" userId="c8b835ee-80f0-442b-af9e-bb3356ae2b2d" providerId="ADAL" clId="{D1987E69-A34F-4DEF-9209-2C9E9F1BDEF4}" dt="2021-11-09T15:14:47.878" v="4639" actId="20577"/>
        <pc:sldMkLst>
          <pc:docMk/>
          <pc:sldMk cId="2157323193" sldId="324"/>
        </pc:sldMkLst>
        <pc:spChg chg="mod">
          <ac:chgData name="Hovind, Morten" userId="c8b835ee-80f0-442b-af9e-bb3356ae2b2d" providerId="ADAL" clId="{D1987E69-A34F-4DEF-9209-2C9E9F1BDEF4}" dt="2021-11-09T15:14:26.675" v="4569" actId="1076"/>
          <ac:spMkLst>
            <pc:docMk/>
            <pc:sldMk cId="2157323193" sldId="324"/>
            <ac:spMk id="2" creationId="{B34B312B-A4E9-429A-9509-7D1425475ADB}"/>
          </ac:spMkLst>
        </pc:spChg>
        <pc:picChg chg="add mod">
          <ac:chgData name="Hovind, Morten" userId="c8b835ee-80f0-442b-af9e-bb3356ae2b2d" providerId="ADAL" clId="{D1987E69-A34F-4DEF-9209-2C9E9F1BDEF4}" dt="2021-11-09T15:14:27.618" v="4570" actId="1076"/>
          <ac:picMkLst>
            <pc:docMk/>
            <pc:sldMk cId="2157323193" sldId="324"/>
            <ac:picMk id="6" creationId="{D2F68462-5C09-4888-9A64-3695A42856E4}"/>
          </ac:picMkLst>
        </pc:picChg>
      </pc:sldChg>
      <pc:sldMasterChg chg="del delSldLayout">
        <pc:chgData name="Hovind, Morten" userId="c8b835ee-80f0-442b-af9e-bb3356ae2b2d" providerId="ADAL" clId="{D1987E69-A34F-4DEF-9209-2C9E9F1BDEF4}" dt="2021-11-01T08:47:54.530" v="5" actId="47"/>
        <pc:sldMasterMkLst>
          <pc:docMk/>
          <pc:sldMasterMk cId="2472573992" sldId="2147483667"/>
        </pc:sldMasterMkLst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2047844082" sldId="2147483681"/>
          </pc:sldLayoutMkLst>
        </pc:sldLayoutChg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4147405877" sldId="2147483683"/>
          </pc:sldLayoutMkLst>
        </pc:sldLayoutChg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1212356919" sldId="2147483684"/>
          </pc:sldLayoutMkLst>
        </pc:sldLayoutChg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2512163585" sldId="2147483685"/>
          </pc:sldLayoutMkLst>
        </pc:sldLayoutChg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593338940" sldId="2147483686"/>
          </pc:sldLayoutMkLst>
        </pc:sldLayoutChg>
        <pc:sldLayoutChg chg="del">
          <pc:chgData name="Hovind, Morten" userId="c8b835ee-80f0-442b-af9e-bb3356ae2b2d" providerId="ADAL" clId="{D1987E69-A34F-4DEF-9209-2C9E9F1BDEF4}" dt="2021-11-01T08:47:54.530" v="5" actId="47"/>
          <pc:sldLayoutMkLst>
            <pc:docMk/>
            <pc:sldMasterMk cId="2472573992" sldId="2147483667"/>
            <pc:sldLayoutMk cId="3142056294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E4E29-F235-8048-8EA6-319BC1F59B08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BB0D0-321F-8C4A-A595-0425F0F0A4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20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Skredet dekker et område på ca. 2 km.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BB0D0-321F-8C4A-A595-0425F0F0A4F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66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Heving av veien ved nye skred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BB0D0-321F-8C4A-A595-0425F0F0A4F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262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8F5273AF-F2B5-3244-A335-B4250EFED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19" name="Tittel 15">
            <a:extLst>
              <a:ext uri="{FF2B5EF4-FFF2-40B4-BE49-F238E27FC236}">
                <a16:creationId xmlns:a16="http://schemas.microsoft.com/office/drawing/2014/main" id="{6391C75A-22BE-8840-B107-96FB3AB08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1580322"/>
            <a:ext cx="10515602" cy="1848678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6B836F52-8A58-F140-BBAC-45D1F1C5FD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B51DE252-6458-5A4A-AC04-38B677D373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2B2A7109-291E-B94B-8BA6-DCD21855E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5" name="Rettvinklet trekant 27">
            <a:extLst>
              <a:ext uri="{FF2B5EF4-FFF2-40B4-BE49-F238E27FC236}">
                <a16:creationId xmlns:a16="http://schemas.microsoft.com/office/drawing/2014/main" id="{57F93B44-48F6-FE46-B420-192290C0914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Rettvinklet trekant 27">
            <a:extLst>
              <a:ext uri="{FF2B5EF4-FFF2-40B4-BE49-F238E27FC236}">
                <a16:creationId xmlns:a16="http://schemas.microsoft.com/office/drawing/2014/main" id="{4E6C0877-AF38-C849-94B3-1A7ADE8798A4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971C6C0-857A-5844-B4C5-44CAFC8C1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517900"/>
            <a:ext cx="10515600" cy="244792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80284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nnhold - 1 spalte - skrå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9110" r="18671" b="36584"/>
          <a:stretch/>
        </p:blipFill>
        <p:spPr>
          <a:xfrm>
            <a:off x="-5862" y="-3692"/>
            <a:ext cx="12197861" cy="6865383"/>
          </a:xfrm>
          <a:prstGeom prst="rect">
            <a:avLst/>
          </a:prstGeom>
        </p:spPr>
      </p:pic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CCAEA3EC-A598-B846-82D5-F13F48E110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36120" y="-6350"/>
            <a:ext cx="6655880" cy="6871227"/>
          </a:xfrm>
          <a:custGeom>
            <a:avLst/>
            <a:gdLst>
              <a:gd name="connsiteX0" fmla="*/ 0 w 6692900"/>
              <a:gd name="connsiteY0" fmla="*/ 0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0 w 6692900"/>
              <a:gd name="connsiteY4" fmla="*/ 0 h 6864350"/>
              <a:gd name="connsiteX0" fmla="*/ 4028660 w 6692900"/>
              <a:gd name="connsiteY0" fmla="*/ 0 h 6877602"/>
              <a:gd name="connsiteX1" fmla="*/ 6692900 w 6692900"/>
              <a:gd name="connsiteY1" fmla="*/ 13252 h 6877602"/>
              <a:gd name="connsiteX2" fmla="*/ 6692900 w 6692900"/>
              <a:gd name="connsiteY2" fmla="*/ 6877602 h 6877602"/>
              <a:gd name="connsiteX3" fmla="*/ 0 w 6692900"/>
              <a:gd name="connsiteY3" fmla="*/ 6877602 h 6877602"/>
              <a:gd name="connsiteX4" fmla="*/ 4028660 w 6692900"/>
              <a:gd name="connsiteY4" fmla="*/ 0 h 6877602"/>
              <a:gd name="connsiteX0" fmla="*/ 4176741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176741 w 6692900"/>
              <a:gd name="connsiteY4" fmla="*/ 5258 h 6864350"/>
              <a:gd name="connsiteX0" fmla="*/ 4017553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017553 w 6692900"/>
              <a:gd name="connsiteY4" fmla="*/ 5258 h 6864350"/>
              <a:gd name="connsiteX0" fmla="*/ 3980533 w 6655880"/>
              <a:gd name="connsiteY0" fmla="*/ 5258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80533 w 6655880"/>
              <a:gd name="connsiteY4" fmla="*/ 5258 h 6868052"/>
              <a:gd name="connsiteX0" fmla="*/ 3967833 w 6655880"/>
              <a:gd name="connsiteY0" fmla="*/ 2083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67833 w 6655880"/>
              <a:gd name="connsiteY4" fmla="*/ 2083 h 6868052"/>
              <a:gd name="connsiteX0" fmla="*/ 3955133 w 6643180"/>
              <a:gd name="connsiteY0" fmla="*/ 2083 h 6871227"/>
              <a:gd name="connsiteX1" fmla="*/ 6643180 w 6643180"/>
              <a:gd name="connsiteY1" fmla="*/ 0 h 6871227"/>
              <a:gd name="connsiteX2" fmla="*/ 6643180 w 6643180"/>
              <a:gd name="connsiteY2" fmla="*/ 6864350 h 6871227"/>
              <a:gd name="connsiteX3" fmla="*/ 0 w 6643180"/>
              <a:gd name="connsiteY3" fmla="*/ 6871227 h 6871227"/>
              <a:gd name="connsiteX4" fmla="*/ 3955133 w 6643180"/>
              <a:gd name="connsiteY4" fmla="*/ 2083 h 6871227"/>
              <a:gd name="connsiteX0" fmla="*/ 396783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7833 w 6655880"/>
              <a:gd name="connsiteY4" fmla="*/ 2083 h 6871227"/>
              <a:gd name="connsiteX0" fmla="*/ 396148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1483 w 6655880"/>
              <a:gd name="connsiteY4" fmla="*/ 2083 h 6871227"/>
              <a:gd name="connsiteX0" fmla="*/ 411070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4110708 w 6655880"/>
              <a:gd name="connsiteY4" fmla="*/ 2083 h 6871227"/>
              <a:gd name="connsiteX0" fmla="*/ 396465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4658 w 6655880"/>
              <a:gd name="connsiteY4" fmla="*/ 2083 h 68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5880" h="6871227">
                <a:moveTo>
                  <a:pt x="3964658" y="2083"/>
                </a:moveTo>
                <a:lnTo>
                  <a:pt x="6655880" y="0"/>
                </a:lnTo>
                <a:lnTo>
                  <a:pt x="6655880" y="6864350"/>
                </a:lnTo>
                <a:lnTo>
                  <a:pt x="0" y="6871227"/>
                </a:lnTo>
                <a:lnTo>
                  <a:pt x="3964658" y="2083"/>
                </a:lnTo>
                <a:close/>
              </a:path>
            </a:pathLst>
          </a:cu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 lIns="180000" tIns="1296000" bIns="0" anchor="ctr" anchorCtr="0"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Bilde - Dra &amp; slipp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1562AEE4-DECA-F44C-A92E-097739B69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863520"/>
            <a:ext cx="6183088" cy="1243635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07C0304E-ADE1-7D47-A5A1-08C62C7FF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8" y="2246856"/>
            <a:ext cx="4985657" cy="254317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81394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8F5273AF-F2B5-3244-A335-B4250EFED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19" name="Tittel 15">
            <a:extLst>
              <a:ext uri="{FF2B5EF4-FFF2-40B4-BE49-F238E27FC236}">
                <a16:creationId xmlns:a16="http://schemas.microsoft.com/office/drawing/2014/main" id="{6391C75A-22BE-8840-B107-96FB3AB08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1580322"/>
            <a:ext cx="10515602" cy="1848678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6B836F52-8A58-F140-BBAC-45D1F1C5FD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B51DE252-6458-5A4A-AC04-38B677D373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2B2A7109-291E-B94B-8BA6-DCD21855E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5" name="Rettvinklet trekant 27">
            <a:extLst>
              <a:ext uri="{FF2B5EF4-FFF2-40B4-BE49-F238E27FC236}">
                <a16:creationId xmlns:a16="http://schemas.microsoft.com/office/drawing/2014/main" id="{57F93B44-48F6-FE46-B420-192290C0914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Rettvinklet trekant 27">
            <a:extLst>
              <a:ext uri="{FF2B5EF4-FFF2-40B4-BE49-F238E27FC236}">
                <a16:creationId xmlns:a16="http://schemas.microsoft.com/office/drawing/2014/main" id="{4E6C0877-AF38-C849-94B3-1A7ADE8798A4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971C6C0-857A-5844-B4C5-44CAFC8C1F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517900"/>
            <a:ext cx="10515600" cy="244792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0186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vinklet trekant 1">
            <a:extLst>
              <a:ext uri="{FF2B5EF4-FFF2-40B4-BE49-F238E27FC236}">
                <a16:creationId xmlns:a16="http://schemas.microsoft.com/office/drawing/2014/main" id="{9BD9662E-0191-6F4F-B4B2-75FC3EF58F5D}"/>
              </a:ext>
            </a:extLst>
          </p:cNvPr>
          <p:cNvSpPr/>
          <p:nvPr userDrawn="1"/>
        </p:nvSpPr>
        <p:spPr>
          <a:xfrm>
            <a:off x="-4944" y="-13063"/>
            <a:ext cx="3662543" cy="6348549"/>
          </a:xfrm>
          <a:custGeom>
            <a:avLst/>
            <a:gdLst>
              <a:gd name="connsiteX0" fmla="*/ 0 w 4472440"/>
              <a:gd name="connsiteY0" fmla="*/ 6339543 h 6339543"/>
              <a:gd name="connsiteX1" fmla="*/ 0 w 4472440"/>
              <a:gd name="connsiteY1" fmla="*/ 0 h 6339543"/>
              <a:gd name="connsiteX2" fmla="*/ 4472440 w 4472440"/>
              <a:gd name="connsiteY2" fmla="*/ 6339543 h 6339543"/>
              <a:gd name="connsiteX3" fmla="*/ 0 w 4472440"/>
              <a:gd name="connsiteY3" fmla="*/ 6339543 h 6339543"/>
              <a:gd name="connsiteX0" fmla="*/ 0 w 3662543"/>
              <a:gd name="connsiteY0" fmla="*/ 6348549 h 6348549"/>
              <a:gd name="connsiteX1" fmla="*/ 0 w 3662543"/>
              <a:gd name="connsiteY1" fmla="*/ 9006 h 6348549"/>
              <a:gd name="connsiteX2" fmla="*/ 3662543 w 3662543"/>
              <a:gd name="connsiteY2" fmla="*/ 0 h 6348549"/>
              <a:gd name="connsiteX3" fmla="*/ 0 w 3662543"/>
              <a:gd name="connsiteY3" fmla="*/ 6348549 h 634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543" h="6348549">
                <a:moveTo>
                  <a:pt x="0" y="6348549"/>
                </a:moveTo>
                <a:lnTo>
                  <a:pt x="0" y="9006"/>
                </a:lnTo>
                <a:lnTo>
                  <a:pt x="3662543" y="0"/>
                </a:lnTo>
                <a:lnTo>
                  <a:pt x="0" y="6348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69F68D-D20B-634F-A7DF-2024869F8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3" y="-4057"/>
            <a:ext cx="4193511" cy="6876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ACDECA5-5310-2741-AFD4-9FA6D30AE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D74E1F-F2A4-CC49-99FD-9ED7BC89E3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C4B14C-5C3F-404D-96E3-09D19E2D2D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B2B26A-3518-3A46-B8E6-D07ADC8A60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Tittel 15">
            <a:extLst>
              <a:ext uri="{FF2B5EF4-FFF2-40B4-BE49-F238E27FC236}">
                <a16:creationId xmlns:a16="http://schemas.microsoft.com/office/drawing/2014/main" id="{40DDF9E0-217A-4E46-9196-61EEA60138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1580322"/>
            <a:ext cx="7315200" cy="1848678"/>
          </a:xfrm>
          <a:prstGeom prst="rect">
            <a:avLst/>
          </a:prstGeom>
        </p:spPr>
        <p:txBody>
          <a:bodyPr lIns="90000" anchor="b" anchorCtr="0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24A95A-C9A7-584B-A637-DE18A8ED7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3571979"/>
            <a:ext cx="7315200" cy="2461073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219020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Innhold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5">
            <a:extLst>
              <a:ext uri="{FF2B5EF4-FFF2-40B4-BE49-F238E27FC236}">
                <a16:creationId xmlns:a16="http://schemas.microsoft.com/office/drawing/2014/main" id="{ED87802B-D130-1647-B1E2-F757BC726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A2390908-B4DD-2F49-8D56-2D4880A5990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2C2BA1F4-8C63-F045-B9B9-45E4AD8DAE71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279CA91-269B-AC4C-A099-96372B60D0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0" name="TekstSylinder 24">
            <a:extLst>
              <a:ext uri="{FF2B5EF4-FFF2-40B4-BE49-F238E27FC236}">
                <a16:creationId xmlns:a16="http://schemas.microsoft.com/office/drawing/2014/main" id="{4EF7804C-C49C-4D44-82E6-430F469A41A6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Innhold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B2EF43A-3737-D142-8706-749975E5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0852626-4A78-B54B-9218-F759096A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FDD4673-8844-064F-981D-E412DE70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DBD77B04-8F17-8047-B2B8-00A69B9D2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6" name="Rettvinklet trekant 27">
            <a:extLst>
              <a:ext uri="{FF2B5EF4-FFF2-40B4-BE49-F238E27FC236}">
                <a16:creationId xmlns:a16="http://schemas.microsoft.com/office/drawing/2014/main" id="{51CE98A6-071E-5245-8C3E-775934193CA7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5D1B6DCD-89FF-6C4A-A9CA-5027B8AC1BA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1596E632-D171-D943-A55A-AF4F5D1DA54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7" name="TekstSylinder 24">
            <a:extLst>
              <a:ext uri="{FF2B5EF4-FFF2-40B4-BE49-F238E27FC236}">
                <a16:creationId xmlns:a16="http://schemas.microsoft.com/office/drawing/2014/main" id="{02127BE6-5DF6-4514-ABFA-BD28D57B6BBB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1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Heldekkende bil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1E67210-FB6C-1C49-BE9E-518C2B04E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b="1">
                <a:solidFill>
                  <a:srgbClr val="59595B"/>
                </a:solidFill>
              </a:defRPr>
            </a:lvl1pPr>
          </a:lstStyle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Bilde</a:t>
            </a:r>
          </a:p>
          <a:p>
            <a:r>
              <a:rPr lang="nb-NO" dirty="0"/>
              <a:t>Dra &amp; slipp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D6BF1A-7B49-A642-87D3-65A2AF62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330" y="596347"/>
            <a:ext cx="5110162" cy="2044700"/>
          </a:xfrm>
          <a:solidFill>
            <a:schemeClr val="bg1">
              <a:alpha val="70000"/>
            </a:scheme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13988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Innhold - 1 spalte -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 descr="Et bilde som inneholder bygning&#10;&#10;Automatisk generert beskrivelse">
            <a:extLst>
              <a:ext uri="{FF2B5EF4-FFF2-40B4-BE49-F238E27FC236}">
                <a16:creationId xmlns:a16="http://schemas.microsoft.com/office/drawing/2014/main" id="{C722C78B-FEED-864C-9B4F-34166B6442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90" y="-179414"/>
            <a:ext cx="4299698" cy="7050114"/>
          </a:xfrm>
          <a:prstGeom prst="rect">
            <a:avLst/>
          </a:prstGeom>
          <a:ln>
            <a:noFill/>
          </a:ln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2" name="Rettvinklet trekant 27">
            <a:extLst>
              <a:ext uri="{FF2B5EF4-FFF2-40B4-BE49-F238E27FC236}">
                <a16:creationId xmlns:a16="http://schemas.microsoft.com/office/drawing/2014/main" id="{370F4F86-A580-514E-8034-F5C71B9D7440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Tittel 15">
            <a:extLst>
              <a:ext uri="{FF2B5EF4-FFF2-40B4-BE49-F238E27FC236}">
                <a16:creationId xmlns:a16="http://schemas.microsoft.com/office/drawing/2014/main" id="{3464B134-934E-7245-8426-1287D8010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4CAC9B78-1D15-4946-9847-333BA4593C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1" name="TekstSylinder 24">
            <a:extLst>
              <a:ext uri="{FF2B5EF4-FFF2-40B4-BE49-F238E27FC236}">
                <a16:creationId xmlns:a16="http://schemas.microsoft.com/office/drawing/2014/main" id="{823AD26D-FBA5-4394-BB5A-51507AC7F3BD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Tittel 15">
            <a:extLst>
              <a:ext uri="{FF2B5EF4-FFF2-40B4-BE49-F238E27FC236}">
                <a16:creationId xmlns:a16="http://schemas.microsoft.com/office/drawing/2014/main" id="{B04FC051-BDD9-444E-8F81-C2262CFE1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03E180EB-10D5-F74C-9643-6F3F6C86403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2" name="TekstSylinder 24">
            <a:extLst>
              <a:ext uri="{FF2B5EF4-FFF2-40B4-BE49-F238E27FC236}">
                <a16:creationId xmlns:a16="http://schemas.microsoft.com/office/drawing/2014/main" id="{857C7D04-710A-4A97-9EAA-40B09E164CD4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8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Innhold - 2 spalter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E36400CA-957A-824B-A38F-C6F5DD59B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4" name="Plassholder for innhold 6">
            <a:extLst>
              <a:ext uri="{FF2B5EF4-FFF2-40B4-BE49-F238E27FC236}">
                <a16:creationId xmlns:a16="http://schemas.microsoft.com/office/drawing/2014/main" id="{F4240B87-D562-F94F-B6EF-2CE0D86411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8" name="Plassholder for innhold 6">
            <a:extLst>
              <a:ext uri="{FF2B5EF4-FFF2-40B4-BE49-F238E27FC236}">
                <a16:creationId xmlns:a16="http://schemas.microsoft.com/office/drawing/2014/main" id="{14B55B89-66D3-AC4E-A449-2DBF6D65235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6" name="TekstSylinder 24">
            <a:extLst>
              <a:ext uri="{FF2B5EF4-FFF2-40B4-BE49-F238E27FC236}">
                <a16:creationId xmlns:a16="http://schemas.microsoft.com/office/drawing/2014/main" id="{0B9A6B2A-85E5-4E55-9E51-759D72C23C31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5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1" y="-3692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B278659-C33D-D848-8897-595FC68AF48C}"/>
              </a:ext>
            </a:extLst>
          </p:cNvPr>
          <p:cNvSpPr txBox="1"/>
          <p:nvPr userDrawn="1"/>
        </p:nvSpPr>
        <p:spPr>
          <a:xfrm>
            <a:off x="9982200" y="306883"/>
            <a:ext cx="165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solidFill>
                  <a:schemeClr val="accent6"/>
                </a:solidFill>
              </a:rPr>
              <a:t>Multiconsult.no</a:t>
            </a:r>
            <a:endParaRPr lang="nb-NO" dirty="0">
              <a:solidFill>
                <a:schemeClr val="accent6"/>
              </a:solidFill>
            </a:endParaRPr>
          </a:p>
        </p:txBody>
      </p:sp>
      <p:sp>
        <p:nvSpPr>
          <p:cNvPr id="19" name="Tittel 15">
            <a:extLst>
              <a:ext uri="{FF2B5EF4-FFF2-40B4-BE49-F238E27FC236}">
                <a16:creationId xmlns:a16="http://schemas.microsoft.com/office/drawing/2014/main" id="{55015230-9D04-CE4D-B9DE-31677E23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21" name="Rettvinklet trekant 27">
            <a:extLst>
              <a:ext uri="{FF2B5EF4-FFF2-40B4-BE49-F238E27FC236}">
                <a16:creationId xmlns:a16="http://schemas.microsoft.com/office/drawing/2014/main" id="{439149EA-5B24-AB4B-86FE-EA06523D706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056769" y="3796382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6C26C92C-0D71-144C-AE16-D0F72F422EC8}"/>
              </a:ext>
            </a:extLst>
          </p:cNvPr>
          <p:cNvSpPr>
            <a:spLocks noChangeAspect="1"/>
          </p:cNvSpPr>
          <p:nvPr userDrawn="1"/>
        </p:nvSpPr>
        <p:spPr>
          <a:xfrm>
            <a:off x="10512947" y="4753145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D6B189F4-E5A0-8546-8D40-131B6E9E613F}"/>
              </a:ext>
            </a:extLst>
          </p:cNvPr>
          <p:cNvSpPr>
            <a:spLocks noChangeAspect="1"/>
          </p:cNvSpPr>
          <p:nvPr userDrawn="1"/>
        </p:nvSpPr>
        <p:spPr>
          <a:xfrm>
            <a:off x="11600591" y="5709907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Rettvinklet trekant 27">
            <a:extLst>
              <a:ext uri="{FF2B5EF4-FFF2-40B4-BE49-F238E27FC236}">
                <a16:creationId xmlns:a16="http://schemas.microsoft.com/office/drawing/2014/main" id="{C80E26FB-FB3B-8E4B-B1B0-D08BBAFE0126}"/>
              </a:ext>
            </a:extLst>
          </p:cNvPr>
          <p:cNvSpPr>
            <a:spLocks noChangeAspect="1"/>
          </p:cNvSpPr>
          <p:nvPr userDrawn="1"/>
        </p:nvSpPr>
        <p:spPr>
          <a:xfrm>
            <a:off x="9934351" y="3796383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0292E8DB-BD20-994B-9DF8-0F8A72DE6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3312"/>
            <a:ext cx="7315200" cy="4334138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419528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tel">
    <p:bg>
      <p:bgPr>
        <a:solidFill>
          <a:srgbClr val="E3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vinklet trekant 1">
            <a:extLst>
              <a:ext uri="{FF2B5EF4-FFF2-40B4-BE49-F238E27FC236}">
                <a16:creationId xmlns:a16="http://schemas.microsoft.com/office/drawing/2014/main" id="{9BD9662E-0191-6F4F-B4B2-75FC3EF58F5D}"/>
              </a:ext>
            </a:extLst>
          </p:cNvPr>
          <p:cNvSpPr/>
          <p:nvPr userDrawn="1"/>
        </p:nvSpPr>
        <p:spPr>
          <a:xfrm>
            <a:off x="-4944" y="-13063"/>
            <a:ext cx="3662543" cy="6348549"/>
          </a:xfrm>
          <a:custGeom>
            <a:avLst/>
            <a:gdLst>
              <a:gd name="connsiteX0" fmla="*/ 0 w 4472440"/>
              <a:gd name="connsiteY0" fmla="*/ 6339543 h 6339543"/>
              <a:gd name="connsiteX1" fmla="*/ 0 w 4472440"/>
              <a:gd name="connsiteY1" fmla="*/ 0 h 6339543"/>
              <a:gd name="connsiteX2" fmla="*/ 4472440 w 4472440"/>
              <a:gd name="connsiteY2" fmla="*/ 6339543 h 6339543"/>
              <a:gd name="connsiteX3" fmla="*/ 0 w 4472440"/>
              <a:gd name="connsiteY3" fmla="*/ 6339543 h 6339543"/>
              <a:gd name="connsiteX0" fmla="*/ 0 w 3662543"/>
              <a:gd name="connsiteY0" fmla="*/ 6348549 h 6348549"/>
              <a:gd name="connsiteX1" fmla="*/ 0 w 3662543"/>
              <a:gd name="connsiteY1" fmla="*/ 9006 h 6348549"/>
              <a:gd name="connsiteX2" fmla="*/ 3662543 w 3662543"/>
              <a:gd name="connsiteY2" fmla="*/ 0 h 6348549"/>
              <a:gd name="connsiteX3" fmla="*/ 0 w 3662543"/>
              <a:gd name="connsiteY3" fmla="*/ 6348549 h 634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543" h="6348549">
                <a:moveTo>
                  <a:pt x="0" y="6348549"/>
                </a:moveTo>
                <a:lnTo>
                  <a:pt x="0" y="9006"/>
                </a:lnTo>
                <a:lnTo>
                  <a:pt x="3662543" y="0"/>
                </a:lnTo>
                <a:lnTo>
                  <a:pt x="0" y="6348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69F68D-D20B-634F-A7DF-2024869F8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3" y="-4057"/>
            <a:ext cx="4193511" cy="6876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ACDECA5-5310-2741-AFD4-9FA6D30AE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7950" y="396895"/>
            <a:ext cx="1534512" cy="22165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AD74E1F-F2A4-CC49-99FD-9ED7BC89E3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C4B14C-5C3F-404D-96E3-09D19E2D2D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B2B26A-3518-3A46-B8E6-D07ADC8A60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Tittel 15">
            <a:extLst>
              <a:ext uri="{FF2B5EF4-FFF2-40B4-BE49-F238E27FC236}">
                <a16:creationId xmlns:a16="http://schemas.microsoft.com/office/drawing/2014/main" id="{40DDF9E0-217A-4E46-9196-61EEA60138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1580322"/>
            <a:ext cx="7315200" cy="1848678"/>
          </a:xfrm>
          <a:prstGeom prst="rect">
            <a:avLst/>
          </a:prstGeom>
        </p:spPr>
        <p:txBody>
          <a:bodyPr lIns="90000" anchor="b" anchorCtr="0"/>
          <a:lstStyle>
            <a:lvl1pPr>
              <a:defRPr/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24A95A-C9A7-584B-A637-DE18A8ED7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3571979"/>
            <a:ext cx="7315200" cy="2461073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393033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nnhold - 1 spalte - skrå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2" y="-3692"/>
            <a:ext cx="12197861" cy="6865383"/>
          </a:xfrm>
          <a:prstGeom prst="rect">
            <a:avLst/>
          </a:prstGeom>
        </p:spPr>
      </p:pic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CCAEA3EC-A598-B846-82D5-F13F48E1104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36120" y="-6350"/>
            <a:ext cx="6655880" cy="6871227"/>
          </a:xfrm>
          <a:custGeom>
            <a:avLst/>
            <a:gdLst>
              <a:gd name="connsiteX0" fmla="*/ 0 w 6692900"/>
              <a:gd name="connsiteY0" fmla="*/ 0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0 w 6692900"/>
              <a:gd name="connsiteY4" fmla="*/ 0 h 6864350"/>
              <a:gd name="connsiteX0" fmla="*/ 4028660 w 6692900"/>
              <a:gd name="connsiteY0" fmla="*/ 0 h 6877602"/>
              <a:gd name="connsiteX1" fmla="*/ 6692900 w 6692900"/>
              <a:gd name="connsiteY1" fmla="*/ 13252 h 6877602"/>
              <a:gd name="connsiteX2" fmla="*/ 6692900 w 6692900"/>
              <a:gd name="connsiteY2" fmla="*/ 6877602 h 6877602"/>
              <a:gd name="connsiteX3" fmla="*/ 0 w 6692900"/>
              <a:gd name="connsiteY3" fmla="*/ 6877602 h 6877602"/>
              <a:gd name="connsiteX4" fmla="*/ 4028660 w 6692900"/>
              <a:gd name="connsiteY4" fmla="*/ 0 h 6877602"/>
              <a:gd name="connsiteX0" fmla="*/ 4176741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176741 w 6692900"/>
              <a:gd name="connsiteY4" fmla="*/ 5258 h 6864350"/>
              <a:gd name="connsiteX0" fmla="*/ 4017553 w 6692900"/>
              <a:gd name="connsiteY0" fmla="*/ 5258 h 6864350"/>
              <a:gd name="connsiteX1" fmla="*/ 6692900 w 6692900"/>
              <a:gd name="connsiteY1" fmla="*/ 0 h 6864350"/>
              <a:gd name="connsiteX2" fmla="*/ 6692900 w 6692900"/>
              <a:gd name="connsiteY2" fmla="*/ 6864350 h 6864350"/>
              <a:gd name="connsiteX3" fmla="*/ 0 w 6692900"/>
              <a:gd name="connsiteY3" fmla="*/ 6864350 h 6864350"/>
              <a:gd name="connsiteX4" fmla="*/ 4017553 w 6692900"/>
              <a:gd name="connsiteY4" fmla="*/ 5258 h 6864350"/>
              <a:gd name="connsiteX0" fmla="*/ 3980533 w 6655880"/>
              <a:gd name="connsiteY0" fmla="*/ 5258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80533 w 6655880"/>
              <a:gd name="connsiteY4" fmla="*/ 5258 h 6868052"/>
              <a:gd name="connsiteX0" fmla="*/ 3967833 w 6655880"/>
              <a:gd name="connsiteY0" fmla="*/ 2083 h 6868052"/>
              <a:gd name="connsiteX1" fmla="*/ 6655880 w 6655880"/>
              <a:gd name="connsiteY1" fmla="*/ 0 h 6868052"/>
              <a:gd name="connsiteX2" fmla="*/ 6655880 w 6655880"/>
              <a:gd name="connsiteY2" fmla="*/ 6864350 h 6868052"/>
              <a:gd name="connsiteX3" fmla="*/ 0 w 6655880"/>
              <a:gd name="connsiteY3" fmla="*/ 6868052 h 6868052"/>
              <a:gd name="connsiteX4" fmla="*/ 3967833 w 6655880"/>
              <a:gd name="connsiteY4" fmla="*/ 2083 h 6868052"/>
              <a:gd name="connsiteX0" fmla="*/ 3955133 w 6643180"/>
              <a:gd name="connsiteY0" fmla="*/ 2083 h 6871227"/>
              <a:gd name="connsiteX1" fmla="*/ 6643180 w 6643180"/>
              <a:gd name="connsiteY1" fmla="*/ 0 h 6871227"/>
              <a:gd name="connsiteX2" fmla="*/ 6643180 w 6643180"/>
              <a:gd name="connsiteY2" fmla="*/ 6864350 h 6871227"/>
              <a:gd name="connsiteX3" fmla="*/ 0 w 6643180"/>
              <a:gd name="connsiteY3" fmla="*/ 6871227 h 6871227"/>
              <a:gd name="connsiteX4" fmla="*/ 3955133 w 6643180"/>
              <a:gd name="connsiteY4" fmla="*/ 2083 h 6871227"/>
              <a:gd name="connsiteX0" fmla="*/ 396783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7833 w 6655880"/>
              <a:gd name="connsiteY4" fmla="*/ 2083 h 6871227"/>
              <a:gd name="connsiteX0" fmla="*/ 3961483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1483 w 6655880"/>
              <a:gd name="connsiteY4" fmla="*/ 2083 h 6871227"/>
              <a:gd name="connsiteX0" fmla="*/ 411070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4110708 w 6655880"/>
              <a:gd name="connsiteY4" fmla="*/ 2083 h 6871227"/>
              <a:gd name="connsiteX0" fmla="*/ 3964658 w 6655880"/>
              <a:gd name="connsiteY0" fmla="*/ 2083 h 6871227"/>
              <a:gd name="connsiteX1" fmla="*/ 6655880 w 6655880"/>
              <a:gd name="connsiteY1" fmla="*/ 0 h 6871227"/>
              <a:gd name="connsiteX2" fmla="*/ 6655880 w 6655880"/>
              <a:gd name="connsiteY2" fmla="*/ 6864350 h 6871227"/>
              <a:gd name="connsiteX3" fmla="*/ 0 w 6655880"/>
              <a:gd name="connsiteY3" fmla="*/ 6871227 h 6871227"/>
              <a:gd name="connsiteX4" fmla="*/ 3964658 w 6655880"/>
              <a:gd name="connsiteY4" fmla="*/ 2083 h 68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5880" h="6871227">
                <a:moveTo>
                  <a:pt x="3964658" y="2083"/>
                </a:moveTo>
                <a:lnTo>
                  <a:pt x="6655880" y="0"/>
                </a:lnTo>
                <a:lnTo>
                  <a:pt x="6655880" y="6864350"/>
                </a:lnTo>
                <a:lnTo>
                  <a:pt x="0" y="6871227"/>
                </a:lnTo>
                <a:lnTo>
                  <a:pt x="3964658" y="2083"/>
                </a:lnTo>
                <a:close/>
              </a:path>
            </a:pathLst>
          </a:cu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 lIns="180000" tIns="1296000" bIns="0" anchor="ctr" anchorCtr="0"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Bilde - Dra &amp; slipp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1562AEE4-DECA-F44C-A92E-097739B69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863520"/>
            <a:ext cx="6183088" cy="1243635"/>
          </a:xfrm>
          <a:prstGeom prst="rect">
            <a:avLst/>
          </a:prstGeom>
        </p:spPr>
        <p:txBody>
          <a:bodyPr lIns="90000" anchor="b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07C0304E-ADE1-7D47-A5A1-08C62C7FF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8" y="2246856"/>
            <a:ext cx="4985657" cy="2543175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</p:spTree>
    <p:extLst>
      <p:ext uri="{BB962C8B-B14F-4D97-AF65-F5344CB8AC3E}">
        <p14:creationId xmlns:p14="http://schemas.microsoft.com/office/powerpoint/2010/main" val="158529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Innhold -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5">
            <a:extLst>
              <a:ext uri="{FF2B5EF4-FFF2-40B4-BE49-F238E27FC236}">
                <a16:creationId xmlns:a16="http://schemas.microsoft.com/office/drawing/2014/main" id="{ED87802B-D130-1647-B1E2-F757BC726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A2390908-B4DD-2F49-8D56-2D4880A59909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684934" y="596590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2C2BA1F4-8C63-F045-B9B9-45E4AD8DAE71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2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25D4BE6C-8312-A449-AFC1-B7561772194B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279CA91-269B-AC4C-A099-96372B60D0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</p:spTree>
    <p:extLst>
      <p:ext uri="{BB962C8B-B14F-4D97-AF65-F5344CB8AC3E}">
        <p14:creationId xmlns:p14="http://schemas.microsoft.com/office/powerpoint/2010/main" val="126988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Innhold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B2EF43A-3737-D142-8706-749975E5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0852626-4A78-B54B-9218-F759096A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FDD4673-8844-064F-981D-E412DE70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DBD77B04-8F17-8047-B2B8-00A69B9D2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6" name="Rettvinklet trekant 27">
            <a:extLst>
              <a:ext uri="{FF2B5EF4-FFF2-40B4-BE49-F238E27FC236}">
                <a16:creationId xmlns:a16="http://schemas.microsoft.com/office/drawing/2014/main" id="{51CE98A6-071E-5245-8C3E-775934193CA7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5D1B6DCD-89FF-6C4A-A9CA-5027B8AC1BA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1596E632-D171-D943-A55A-AF4F5D1DA54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4" name="TekstSylinder 24">
            <a:extLst>
              <a:ext uri="{FF2B5EF4-FFF2-40B4-BE49-F238E27FC236}">
                <a16:creationId xmlns:a16="http://schemas.microsoft.com/office/drawing/2014/main" id="{3ECCCA05-71A9-4D81-B672-4C11E499D6B9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6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Heldekkende bilde m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1E67210-FB6C-1C49-BE9E-518C2B04E6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25">
            <a:fgClr>
              <a:schemeClr val="accent6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b="1">
                <a:solidFill>
                  <a:srgbClr val="59595B"/>
                </a:solidFill>
              </a:defRPr>
            </a:lvl1pPr>
          </a:lstStyle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Bilde</a:t>
            </a:r>
          </a:p>
          <a:p>
            <a:r>
              <a:rPr lang="nb-NO" dirty="0"/>
              <a:t>Dra &amp; slipp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D6BF1A-7B49-A642-87D3-65A2AF625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330" y="596347"/>
            <a:ext cx="5110162" cy="2044700"/>
          </a:xfrm>
          <a:solidFill>
            <a:schemeClr val="bg1">
              <a:alpha val="70000"/>
            </a:schemeClr>
          </a:solidFill>
        </p:spPr>
        <p:txBody>
          <a:bodyPr lIns="216000" tIns="216000" rIns="216000" bIns="216000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8541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Innhold - 1 spalte - 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 descr="Et bilde som inneholder bygning&#10;&#10;Automatisk generert beskrivelse">
            <a:extLst>
              <a:ext uri="{FF2B5EF4-FFF2-40B4-BE49-F238E27FC236}">
                <a16:creationId xmlns:a16="http://schemas.microsoft.com/office/drawing/2014/main" id="{C722C78B-FEED-864C-9B4F-34166B644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365790" y="-179414"/>
            <a:ext cx="4299698" cy="7050114"/>
          </a:xfrm>
          <a:prstGeom prst="rect">
            <a:avLst/>
          </a:prstGeom>
          <a:ln>
            <a:noFill/>
          </a:ln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2" name="Rettvinklet trekant 27">
            <a:extLst>
              <a:ext uri="{FF2B5EF4-FFF2-40B4-BE49-F238E27FC236}">
                <a16:creationId xmlns:a16="http://schemas.microsoft.com/office/drawing/2014/main" id="{370F4F86-A580-514E-8034-F5C71B9D7440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Tittel 15">
            <a:extLst>
              <a:ext uri="{FF2B5EF4-FFF2-40B4-BE49-F238E27FC236}">
                <a16:creationId xmlns:a16="http://schemas.microsoft.com/office/drawing/2014/main" id="{3464B134-934E-7245-8426-1287D80109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4CAC9B78-1D15-4946-9847-333BA4593C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1" name="TekstSylinder 24">
            <a:extLst>
              <a:ext uri="{FF2B5EF4-FFF2-40B4-BE49-F238E27FC236}">
                <a16:creationId xmlns:a16="http://schemas.microsoft.com/office/drawing/2014/main" id="{C73BA9B7-0C49-4356-B558-925EC950F154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2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Tittel 15">
            <a:extLst>
              <a:ext uri="{FF2B5EF4-FFF2-40B4-BE49-F238E27FC236}">
                <a16:creationId xmlns:a16="http://schemas.microsoft.com/office/drawing/2014/main" id="{B04FC051-BDD9-444E-8F81-C2262CFE1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03E180EB-10D5-F74C-9643-6F3F6C86403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1728788"/>
            <a:ext cx="10515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2" name="TekstSylinder 24">
            <a:extLst>
              <a:ext uri="{FF2B5EF4-FFF2-40B4-BE49-F238E27FC236}">
                <a16:creationId xmlns:a16="http://schemas.microsoft.com/office/drawing/2014/main" id="{A9828219-558B-47FF-B2DE-66EEECB78DFD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Innhold - 2 spalter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2">
            <a:extLst>
              <a:ext uri="{FF2B5EF4-FFF2-40B4-BE49-F238E27FC236}">
                <a16:creationId xmlns:a16="http://schemas.microsoft.com/office/drawing/2014/main" id="{67B41F1E-7E0B-E74D-8804-67D5839E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0" y="-7383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Tittel 15">
            <a:extLst>
              <a:ext uri="{FF2B5EF4-FFF2-40B4-BE49-F238E27FC236}">
                <a16:creationId xmlns:a16="http://schemas.microsoft.com/office/drawing/2014/main" id="{E36400CA-957A-824B-A38F-C6F5DD59B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14" name="Plassholder for innhold 6">
            <a:extLst>
              <a:ext uri="{FF2B5EF4-FFF2-40B4-BE49-F238E27FC236}">
                <a16:creationId xmlns:a16="http://schemas.microsoft.com/office/drawing/2014/main" id="{F4240B87-D562-F94F-B6EF-2CE0D86411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1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8" name="Plassholder for innhold 6">
            <a:extLst>
              <a:ext uri="{FF2B5EF4-FFF2-40B4-BE49-F238E27FC236}">
                <a16:creationId xmlns:a16="http://schemas.microsoft.com/office/drawing/2014/main" id="{14B55B89-66D3-AC4E-A449-2DBF6D65235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5453" y="1728788"/>
            <a:ext cx="5181600" cy="4383087"/>
          </a:xfrm>
        </p:spPr>
        <p:txBody>
          <a:bodyPr/>
          <a:lstStyle/>
          <a:p>
            <a:pPr lvl="0"/>
            <a:r>
              <a:rPr lang="nb-NO" dirty="0"/>
              <a:t>Klikk for å legge til tekst eller annet innhold</a:t>
            </a:r>
          </a:p>
        </p:txBody>
      </p:sp>
      <p:sp>
        <p:nvSpPr>
          <p:cNvPr id="16" name="TekstSylinder 24">
            <a:extLst>
              <a:ext uri="{FF2B5EF4-FFF2-40B4-BE49-F238E27FC236}">
                <a16:creationId xmlns:a16="http://schemas.microsoft.com/office/drawing/2014/main" id="{34B8837A-3941-45AA-B98C-F1F5364D4D4E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6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Innhold - 1 spalte - gr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e 2">
            <a:extLst>
              <a:ext uri="{FF2B5EF4-FFF2-40B4-BE49-F238E27FC236}">
                <a16:creationId xmlns:a16="http://schemas.microsoft.com/office/drawing/2014/main" id="{FF56A64B-443D-2142-AF60-33D1C7D3D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110" r="21485" b="36584"/>
          <a:stretch/>
        </p:blipFill>
        <p:spPr>
          <a:xfrm>
            <a:off x="-5861" y="-3692"/>
            <a:ext cx="12192000" cy="686538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F229A-6F14-7041-9FB6-FEB8F8760D0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B09ECD-82CF-3142-A0A5-477494D31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Multiconsult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7D6FD-DF0A-814C-87DB-93C03A176D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ttvinklet trekant 27">
            <a:extLst>
              <a:ext uri="{FF2B5EF4-FFF2-40B4-BE49-F238E27FC236}">
                <a16:creationId xmlns:a16="http://schemas.microsoft.com/office/drawing/2014/main" id="{8A77815E-E6D5-2142-8D8B-1391DE7630CA}"/>
              </a:ext>
            </a:extLst>
          </p:cNvPr>
          <p:cNvSpPr>
            <a:spLocks noChangeAspect="1"/>
          </p:cNvSpPr>
          <p:nvPr userDrawn="1"/>
        </p:nvSpPr>
        <p:spPr>
          <a:xfrm>
            <a:off x="-5861" y="-7034"/>
            <a:ext cx="507066" cy="892096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" name="Tittel 15">
            <a:extLst>
              <a:ext uri="{FF2B5EF4-FFF2-40B4-BE49-F238E27FC236}">
                <a16:creationId xmlns:a16="http://schemas.microsoft.com/office/drawing/2014/main" id="{55015230-9D04-CE4D-B9DE-31677E23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5563"/>
            <a:ext cx="10515600" cy="616364"/>
          </a:xfrm>
          <a:prstGeom prst="rect">
            <a:avLst/>
          </a:prstGeom>
        </p:spPr>
        <p:txBody>
          <a:bodyPr lIns="90000" anchor="ctr" anchorCtr="0"/>
          <a:lstStyle/>
          <a:p>
            <a:r>
              <a:rPr lang="nb-NO" dirty="0"/>
              <a:t>Klikk for å legge til tittel</a:t>
            </a:r>
          </a:p>
        </p:txBody>
      </p:sp>
      <p:sp>
        <p:nvSpPr>
          <p:cNvPr id="21" name="Rettvinklet trekant 27">
            <a:extLst>
              <a:ext uri="{FF2B5EF4-FFF2-40B4-BE49-F238E27FC236}">
                <a16:creationId xmlns:a16="http://schemas.microsoft.com/office/drawing/2014/main" id="{439149EA-5B24-AB4B-86FE-EA06523D706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1056769" y="3796382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  <a:alpha val="95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3" name="Rettvinklet trekant 27">
            <a:extLst>
              <a:ext uri="{FF2B5EF4-FFF2-40B4-BE49-F238E27FC236}">
                <a16:creationId xmlns:a16="http://schemas.microsoft.com/office/drawing/2014/main" id="{6C26C92C-0D71-144C-AE16-D0F72F422EC8}"/>
              </a:ext>
            </a:extLst>
          </p:cNvPr>
          <p:cNvSpPr>
            <a:spLocks noChangeAspect="1"/>
          </p:cNvSpPr>
          <p:nvPr userDrawn="1"/>
        </p:nvSpPr>
        <p:spPr>
          <a:xfrm>
            <a:off x="10512947" y="4753145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rgbClr val="FFDF00">
                  <a:lumMod val="100000"/>
                </a:srgbClr>
              </a:gs>
              <a:gs pos="33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Rettvinklet trekant 27">
            <a:extLst>
              <a:ext uri="{FF2B5EF4-FFF2-40B4-BE49-F238E27FC236}">
                <a16:creationId xmlns:a16="http://schemas.microsoft.com/office/drawing/2014/main" id="{D6B189F4-E5A0-8546-8D40-131B6E9E613F}"/>
              </a:ext>
            </a:extLst>
          </p:cNvPr>
          <p:cNvSpPr>
            <a:spLocks noChangeAspect="1"/>
          </p:cNvSpPr>
          <p:nvPr userDrawn="1"/>
        </p:nvSpPr>
        <p:spPr>
          <a:xfrm>
            <a:off x="11600591" y="5709907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Rettvinklet trekant 27">
            <a:extLst>
              <a:ext uri="{FF2B5EF4-FFF2-40B4-BE49-F238E27FC236}">
                <a16:creationId xmlns:a16="http://schemas.microsoft.com/office/drawing/2014/main" id="{C80E26FB-FB3B-8E4B-B1B0-D08BBAFE0126}"/>
              </a:ext>
            </a:extLst>
          </p:cNvPr>
          <p:cNvSpPr>
            <a:spLocks noChangeAspect="1"/>
          </p:cNvSpPr>
          <p:nvPr userDrawn="1"/>
        </p:nvSpPr>
        <p:spPr>
          <a:xfrm>
            <a:off x="9934351" y="3796383"/>
            <a:ext cx="543822" cy="956762"/>
          </a:xfrm>
          <a:custGeom>
            <a:avLst/>
            <a:gdLst>
              <a:gd name="connsiteX0" fmla="*/ 0 w 5408504"/>
              <a:gd name="connsiteY0" fmla="*/ 5408504 h 5408504"/>
              <a:gd name="connsiteX1" fmla="*/ 0 w 5408504"/>
              <a:gd name="connsiteY1" fmla="*/ 0 h 5408504"/>
              <a:gd name="connsiteX2" fmla="*/ 5408504 w 5408504"/>
              <a:gd name="connsiteY2" fmla="*/ 5408504 h 5408504"/>
              <a:gd name="connsiteX3" fmla="*/ 0 w 5408504"/>
              <a:gd name="connsiteY3" fmla="*/ 5408504 h 5408504"/>
              <a:gd name="connsiteX0" fmla="*/ 0 w 3187818"/>
              <a:gd name="connsiteY0" fmla="*/ 5408504 h 5408504"/>
              <a:gd name="connsiteX1" fmla="*/ 0 w 3187818"/>
              <a:gd name="connsiteY1" fmla="*/ 0 h 5408504"/>
              <a:gd name="connsiteX2" fmla="*/ 3187818 w 3187818"/>
              <a:gd name="connsiteY2" fmla="*/ 481 h 5408504"/>
              <a:gd name="connsiteX3" fmla="*/ 0 w 3187818"/>
              <a:gd name="connsiteY3" fmla="*/ 5408504 h 5408504"/>
              <a:gd name="connsiteX0" fmla="*/ 0 w 2927468"/>
              <a:gd name="connsiteY0" fmla="*/ 5408504 h 5408504"/>
              <a:gd name="connsiteX1" fmla="*/ 0 w 2927468"/>
              <a:gd name="connsiteY1" fmla="*/ 0 h 5408504"/>
              <a:gd name="connsiteX2" fmla="*/ 2927468 w 2927468"/>
              <a:gd name="connsiteY2" fmla="*/ 244956 h 5408504"/>
              <a:gd name="connsiteX3" fmla="*/ 0 w 2927468"/>
              <a:gd name="connsiteY3" fmla="*/ 5408504 h 5408504"/>
              <a:gd name="connsiteX0" fmla="*/ 0 w 3181468"/>
              <a:gd name="connsiteY0" fmla="*/ 5408504 h 5408504"/>
              <a:gd name="connsiteX1" fmla="*/ 0 w 3181468"/>
              <a:gd name="connsiteY1" fmla="*/ 0 h 5408504"/>
              <a:gd name="connsiteX2" fmla="*/ 3181468 w 3181468"/>
              <a:gd name="connsiteY2" fmla="*/ 481 h 5408504"/>
              <a:gd name="connsiteX3" fmla="*/ 0 w 3181468"/>
              <a:gd name="connsiteY3" fmla="*/ 5408504 h 5408504"/>
              <a:gd name="connsiteX0" fmla="*/ 0 w 1752079"/>
              <a:gd name="connsiteY0" fmla="*/ 5408504 h 5408504"/>
              <a:gd name="connsiteX1" fmla="*/ 0 w 1752079"/>
              <a:gd name="connsiteY1" fmla="*/ 0 h 5408504"/>
              <a:gd name="connsiteX2" fmla="*/ 1752079 w 1752079"/>
              <a:gd name="connsiteY2" fmla="*/ 481 h 5408504"/>
              <a:gd name="connsiteX3" fmla="*/ 0 w 1752079"/>
              <a:gd name="connsiteY3" fmla="*/ 5408504 h 5408504"/>
              <a:gd name="connsiteX0" fmla="*/ 0 w 3065571"/>
              <a:gd name="connsiteY0" fmla="*/ 5408504 h 5408504"/>
              <a:gd name="connsiteX1" fmla="*/ 0 w 3065571"/>
              <a:gd name="connsiteY1" fmla="*/ 0 h 5408504"/>
              <a:gd name="connsiteX2" fmla="*/ 3065571 w 3065571"/>
              <a:gd name="connsiteY2" fmla="*/ 481 h 5408504"/>
              <a:gd name="connsiteX3" fmla="*/ 0 w 3065571"/>
              <a:gd name="connsiteY3" fmla="*/ 5408504 h 5408504"/>
              <a:gd name="connsiteX0" fmla="*/ 0 w 3084887"/>
              <a:gd name="connsiteY0" fmla="*/ 5427339 h 5427339"/>
              <a:gd name="connsiteX1" fmla="*/ 0 w 3084887"/>
              <a:gd name="connsiteY1" fmla="*/ 18835 h 5427339"/>
              <a:gd name="connsiteX2" fmla="*/ 3084887 w 3084887"/>
              <a:gd name="connsiteY2" fmla="*/ 0 h 5427339"/>
              <a:gd name="connsiteX3" fmla="*/ 0 w 3084887"/>
              <a:gd name="connsiteY3" fmla="*/ 5427339 h 5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887" h="5427339">
                <a:moveTo>
                  <a:pt x="0" y="5427339"/>
                </a:moveTo>
                <a:lnTo>
                  <a:pt x="0" y="18835"/>
                </a:lnTo>
                <a:lnTo>
                  <a:pt x="3084887" y="0"/>
                </a:lnTo>
                <a:lnTo>
                  <a:pt x="0" y="5427339"/>
                </a:lnTo>
                <a:close/>
              </a:path>
            </a:pathLst>
          </a:custGeom>
          <a:gradFill>
            <a:gsLst>
              <a:gs pos="100000">
                <a:schemeClr val="bg2">
                  <a:alpha val="37000"/>
                </a:schemeClr>
              </a:gs>
              <a:gs pos="33000">
                <a:schemeClr val="accent6">
                  <a:alpha val="47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0292E8DB-BD20-994B-9DF8-0F8A72DE6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3312"/>
            <a:ext cx="7315200" cy="4334138"/>
          </a:xfrm>
        </p:spPr>
        <p:txBody>
          <a:bodyPr lIns="90000"/>
          <a:lstStyle/>
          <a:p>
            <a:pPr lvl="0"/>
            <a:r>
              <a:rPr lang="nb-NO" dirty="0"/>
              <a:t>Klikk for å legge til brødtekst</a:t>
            </a:r>
          </a:p>
        </p:txBody>
      </p:sp>
      <p:sp>
        <p:nvSpPr>
          <p:cNvPr id="15" name="TekstSylinder 24">
            <a:extLst>
              <a:ext uri="{FF2B5EF4-FFF2-40B4-BE49-F238E27FC236}">
                <a16:creationId xmlns:a16="http://schemas.microsoft.com/office/drawing/2014/main" id="{75C6977B-4805-4FAB-B209-8A65A53E337C}"/>
              </a:ext>
            </a:extLst>
          </p:cNvPr>
          <p:cNvSpPr txBox="1"/>
          <p:nvPr userDrawn="1"/>
        </p:nvSpPr>
        <p:spPr>
          <a:xfrm>
            <a:off x="9755697" y="306883"/>
            <a:ext cx="16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schemeClr val="accent6"/>
                </a:solidFill>
              </a:rPr>
              <a:t>multiconsult.no</a:t>
            </a:r>
            <a:endParaRPr lang="nb-NO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2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F3EDC97B-D906-904D-91ED-A00196DD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C7F2429B-186D-814C-A593-2F16B2404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8" name="Plassholder for tittel 7">
            <a:extLst>
              <a:ext uri="{FF2B5EF4-FFF2-40B4-BE49-F238E27FC236}">
                <a16:creationId xmlns:a16="http://schemas.microsoft.com/office/drawing/2014/main" id="{1748E5CC-B5DB-5E4B-9604-FE6994D6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07633AC4-E60E-D145-B2A0-8610CBE3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1305605-ADBA-9D42-8A4C-06F0B69C9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389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6" r:id="rId2"/>
    <p:sldLayoutId id="2147483661" r:id="rId3"/>
    <p:sldLayoutId id="2147483652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/>
        <a:defRPr sz="2400" b="0" i="0" kern="1200">
          <a:solidFill>
            <a:schemeClr val="accent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F3EDC97B-D906-904D-91ED-A00196DD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8DD1003B-289A-594B-BE3C-BAD8A86B5A4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C7F2429B-186D-814C-A593-2F16B2404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5D1E4789-263B-8442-876C-A4909C10904E}" type="datetimeFigureOut">
              <a:rPr lang="nb-NO" smtClean="0"/>
              <a:pPr/>
              <a:t>17.11.2021</a:t>
            </a:fld>
            <a:endParaRPr lang="nb-NO" dirty="0"/>
          </a:p>
        </p:txBody>
      </p:sp>
      <p:sp>
        <p:nvSpPr>
          <p:cNvPr id="8" name="Plassholder for tittel 7">
            <a:extLst>
              <a:ext uri="{FF2B5EF4-FFF2-40B4-BE49-F238E27FC236}">
                <a16:creationId xmlns:a16="http://schemas.microsoft.com/office/drawing/2014/main" id="{1748E5CC-B5DB-5E4B-9604-FE6994D6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07633AC4-E60E-D145-B2A0-8610CBE3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1305605-ADBA-9D42-8A4C-06F0B69C9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555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/>
        <a:defRPr sz="2400" b="0" i="0" kern="1200">
          <a:solidFill>
            <a:schemeClr val="accent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DD5683-285D-A04D-8DB4-6687EA62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580322"/>
            <a:ext cx="6743702" cy="1848678"/>
          </a:xfrm>
        </p:spPr>
        <p:txBody>
          <a:bodyPr/>
          <a:lstStyle/>
          <a:p>
            <a:r>
              <a:rPr lang="nb-NO" dirty="0" err="1"/>
              <a:t>Styrkeøkning</a:t>
            </a:r>
            <a:r>
              <a:rPr lang="nb-NO" dirty="0"/>
              <a:t> i skredmasser og </a:t>
            </a:r>
            <a:r>
              <a:rPr lang="nb-NO" dirty="0" err="1"/>
              <a:t>omrørt</a:t>
            </a:r>
            <a:r>
              <a:rPr lang="nb-NO" dirty="0"/>
              <a:t> </a:t>
            </a:r>
            <a:r>
              <a:rPr lang="nb-NO" dirty="0" err="1"/>
              <a:t>kvikkleire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8EF208-6A20-3043-9D36-AD0A9E40B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CPTU undersøkelser av skredmasser i Gjerdrum over tid.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sz="1400" dirty="0"/>
              <a:t>Presentert av Morten Hovind</a:t>
            </a:r>
          </a:p>
          <a:p>
            <a:pPr marL="0" indent="0">
              <a:buNone/>
            </a:pPr>
            <a:r>
              <a:rPr lang="nb-NO" sz="1400" dirty="0" err="1"/>
              <a:t>M.Sc</a:t>
            </a:r>
            <a:r>
              <a:rPr lang="nb-NO" sz="1400" dirty="0"/>
              <a:t>. Geoteknikk, Samferdsel Oslo</a:t>
            </a:r>
            <a:br>
              <a:rPr lang="nb-NO" sz="1400" dirty="0"/>
            </a:br>
            <a:r>
              <a:rPr lang="nb-NO" sz="1400" dirty="0"/>
              <a:t>morten.hovind@multiconsult.no</a:t>
            </a:r>
          </a:p>
        </p:txBody>
      </p:sp>
      <p:pic>
        <p:nvPicPr>
          <p:cNvPr id="5" name="Picture 4" descr="A picture containing outdoor, nature, water, waterfall&#10;&#10;Description automatically generated">
            <a:extLst>
              <a:ext uri="{FF2B5EF4-FFF2-40B4-BE49-F238E27FC236}">
                <a16:creationId xmlns:a16="http://schemas.microsoft.com/office/drawing/2014/main" id="{7A8299CF-567F-4624-A79D-43ED85118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9" t="16667" r="14584" b="18703"/>
          <a:stretch/>
        </p:blipFill>
        <p:spPr>
          <a:xfrm rot="5400000">
            <a:off x="7477126" y="2009775"/>
            <a:ext cx="5419725" cy="33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1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B8F8-1FE3-4059-8696-1E48CF53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Tolkning av resultater fra CPTU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8DE68-BFA6-4106-98DD-36F8CCE57E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1728788"/>
            <a:ext cx="3457551" cy="4383087"/>
          </a:xfrm>
        </p:spPr>
        <p:txBody>
          <a:bodyPr/>
          <a:lstStyle/>
          <a:p>
            <a:r>
              <a:rPr lang="nb-NO" dirty="0"/>
              <a:t>Liten/ingen økning i spissmotstand</a:t>
            </a:r>
          </a:p>
          <a:p>
            <a:r>
              <a:rPr lang="nb-NO" dirty="0"/>
              <a:t>Liten/ingen endring i poretrykk</a:t>
            </a:r>
          </a:p>
          <a:p>
            <a:r>
              <a:rPr lang="nb-NO" dirty="0"/>
              <a:t>Forventer </a:t>
            </a:r>
            <a:r>
              <a:rPr lang="nb-NO" dirty="0" err="1"/>
              <a:t>styrketap</a:t>
            </a:r>
            <a:r>
              <a:rPr lang="nb-NO" dirty="0"/>
              <a:t> i underliggende leire fra avlastning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1BD1AAC-6140-454B-AD91-C3DFA7086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3"/>
          <a:stretch/>
        </p:blipFill>
        <p:spPr>
          <a:xfrm>
            <a:off x="4219981" y="1571927"/>
            <a:ext cx="3770564" cy="4784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4D1D4A-A630-4D45-8837-FBDAD053C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3" r="1"/>
          <a:stretch/>
        </p:blipFill>
        <p:spPr>
          <a:xfrm>
            <a:off x="8066315" y="1571927"/>
            <a:ext cx="3757675" cy="4784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662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037F-E9C3-4A3E-BB68-75F9F20D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4" y="568105"/>
            <a:ext cx="10515600" cy="616364"/>
          </a:xfrm>
        </p:spPr>
        <p:txBody>
          <a:bodyPr>
            <a:normAutofit fontScale="90000"/>
          </a:bodyPr>
          <a:lstStyle/>
          <a:p>
            <a:r>
              <a:rPr lang="nb-NO" dirty="0"/>
              <a:t>Resultater fra CPTU - skredmasser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E543-3812-4565-B960-4CC8E342FD9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31538B-4D3C-479D-A385-35D061DC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6" y="1713679"/>
            <a:ext cx="5602397" cy="43981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4E873A0-E79F-49AA-BFAB-0B460016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4" y="1713291"/>
            <a:ext cx="5610385" cy="43981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2299A-B875-4808-A0C8-3D621C327D47}"/>
              </a:ext>
            </a:extLst>
          </p:cNvPr>
          <p:cNvSpPr txBox="1"/>
          <p:nvPr/>
        </p:nvSpPr>
        <p:spPr>
          <a:xfrm>
            <a:off x="2564970" y="1327190"/>
            <a:ext cx="15110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121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2A20E-2BD6-44AB-845B-7B348AAB31C9}"/>
              </a:ext>
            </a:extLst>
          </p:cNvPr>
          <p:cNvSpPr txBox="1"/>
          <p:nvPr/>
        </p:nvSpPr>
        <p:spPr>
          <a:xfrm>
            <a:off x="8157275" y="1327190"/>
            <a:ext cx="15110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180568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EE91-C102-4023-982E-C2463962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Tolkning av resultater – Poretrykksmålinger okt.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36A47-5561-4488-BAD6-9A774869467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dirty="0"/>
              <a:t>Poretrykksmålinger i 140 gir tilnærmet null effektivspenninger</a:t>
            </a:r>
          </a:p>
          <a:p>
            <a:r>
              <a:rPr lang="nb-NO" dirty="0"/>
              <a:t>Lik totalspenning og effektivspenning gir en suppe-liknende oppførsel</a:t>
            </a:r>
          </a:p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48EC6-F787-49CE-A382-E2294458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51" y="1728788"/>
            <a:ext cx="3343589" cy="412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D926F-E480-45DB-B57C-853213E11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90"/>
          <a:stretch/>
        </p:blipFill>
        <p:spPr>
          <a:xfrm>
            <a:off x="1737165" y="3684232"/>
            <a:ext cx="3522495" cy="276129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40750E-FDBC-4B09-96D3-17CA6C90EAC4}"/>
              </a:ext>
            </a:extLst>
          </p:cNvPr>
          <p:cNvSpPr/>
          <p:nvPr/>
        </p:nvSpPr>
        <p:spPr>
          <a:xfrm>
            <a:off x="2867487" y="5166804"/>
            <a:ext cx="790113" cy="550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34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5D55-17D8-4B18-A560-E9763BD7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Sammenligning av konsolideringstid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F9F0D9-F9C9-470F-AD89-222917343314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f>
                      <m:f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lang="nb-NO" sz="2000" dirty="0"/>
              </a:p>
              <a:p>
                <a:r>
                  <a:rPr lang="nb-NO" sz="2000" dirty="0"/>
                  <a:t>Antatt 10 % ferdig konsolidert på 11 måneder</a:t>
                </a:r>
              </a:p>
              <a:p>
                <a:pPr lvl="1"/>
                <a:r>
                  <a:rPr lang="nb-NO" sz="1800" dirty="0"/>
                  <a:t>T</a:t>
                </a:r>
                <a:r>
                  <a:rPr lang="nb-NO" sz="1800" baseline="-25000" dirty="0"/>
                  <a:t>P</a:t>
                </a:r>
                <a:r>
                  <a:rPr lang="nb-NO" sz="1800" dirty="0"/>
                  <a:t> = 0,05</a:t>
                </a:r>
              </a:p>
              <a:p>
                <a:pPr lvl="1"/>
                <a:r>
                  <a:rPr lang="nb-NO" sz="1800" dirty="0"/>
                  <a:t>H = 4 m, antatt 2/3 av 6 m skredmasser</a:t>
                </a:r>
              </a:p>
              <a:p>
                <a:pPr lvl="1"/>
                <a:r>
                  <a:rPr lang="nb-NO" sz="1800" dirty="0"/>
                  <a:t>En drensvei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=0,05</m:t>
                    </m:r>
                    <m:f>
                      <m:f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b-NO" sz="20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0,9 </m:t>
                        </m:r>
                        <m:r>
                          <a:rPr lang="nb-NO" sz="2000" b="0" i="0" smtClean="0">
                            <a:latin typeface="Cambria Math" panose="02040503050406030204" pitchFamily="18" charset="0"/>
                          </a:rPr>
                          <m:t>å</m:t>
                        </m:r>
                        <m:r>
                          <m:rPr>
                            <m:sty m:val="p"/>
                          </m:rPr>
                          <a:rPr lang="nb-NO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nb-NO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nb-NO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nb-NO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1,0</m:t>
                    </m:r>
                    <m:f>
                      <m:fPr>
                        <m:ctrlPr>
                          <a:rPr lang="nb-NO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b-NO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nb-NO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nb-NO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å</m:t>
                        </m:r>
                        <m:r>
                          <m:rPr>
                            <m:sty m:val="p"/>
                          </m:rPr>
                          <a:rPr lang="nb-NO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den>
                    </m:f>
                  </m:oMath>
                </a14:m>
                <a:endParaRPr lang="nb-NO" sz="2000" dirty="0"/>
              </a:p>
              <a:p>
                <a:r>
                  <a:rPr lang="nb-NO" sz="2000" dirty="0" err="1"/>
                  <a:t>Ødometerforsøk</a:t>
                </a:r>
                <a:r>
                  <a:rPr lang="nb-NO" sz="2000" dirty="0"/>
                  <a:t> i intakt leire: c</a:t>
                </a:r>
                <a:r>
                  <a:rPr lang="nb-NO" sz="2000" baseline="-25000" dirty="0"/>
                  <a:t>v</a:t>
                </a:r>
                <a:r>
                  <a:rPr lang="nb-NO" sz="2000" dirty="0"/>
                  <a:t>=10-15 m</a:t>
                </a:r>
                <a:r>
                  <a:rPr lang="nb-NO" sz="2000" baseline="30000" dirty="0"/>
                  <a:t>2</a:t>
                </a:r>
                <a:r>
                  <a:rPr lang="nb-NO" sz="2000" dirty="0"/>
                  <a:t>/år</a:t>
                </a:r>
              </a:p>
              <a:p>
                <a:r>
                  <a:rPr lang="nb-NO" sz="2000" dirty="0"/>
                  <a:t>Anslått </a:t>
                </a:r>
                <a:r>
                  <a:rPr lang="nb-NO" sz="2000" b="1" dirty="0"/>
                  <a:t>10-15 ganger</a:t>
                </a:r>
                <a:r>
                  <a:rPr lang="nb-NO" sz="2000" dirty="0"/>
                  <a:t> lenger konsolideringstid enn omkringliggende intakt leire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F9F0D9-F9C9-470F-AD89-222917343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blipFill>
                <a:blip r:embed="rId2"/>
                <a:stretch>
                  <a:fillRect l="-105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5A6E7FB-7FB1-4977-ACFE-A926970E8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8130" y="1728788"/>
            <a:ext cx="4601555" cy="4476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737EB-1772-46FA-AC60-A7F570B70ACD}"/>
              </a:ext>
            </a:extLst>
          </p:cNvPr>
          <p:cNvSpPr txBox="1"/>
          <p:nvPr/>
        </p:nvSpPr>
        <p:spPr>
          <a:xfrm>
            <a:off x="6848130" y="6217680"/>
            <a:ext cx="3024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NTNU, 2015, </a:t>
            </a:r>
            <a:r>
              <a:rPr lang="nb-NO" sz="800" dirty="0" err="1"/>
              <a:t>Geotechnics</a:t>
            </a:r>
            <a:r>
              <a:rPr lang="nb-NO" sz="800" dirty="0"/>
              <a:t> Field and Laboratory </a:t>
            </a:r>
            <a:r>
              <a:rPr lang="nb-NO" sz="800" dirty="0" err="1"/>
              <a:t>Investigations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80989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FF71-29CE-445E-B44E-61845E90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Erfaringer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CC6DA-34BA-44E4-841E-D030859938B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1" y="1728788"/>
            <a:ext cx="5772150" cy="4624387"/>
          </a:xfrm>
        </p:spPr>
        <p:txBody>
          <a:bodyPr>
            <a:normAutofit/>
          </a:bodyPr>
          <a:lstStyle/>
          <a:p>
            <a:r>
              <a:rPr lang="nb-NO" sz="1800" dirty="0"/>
              <a:t>Vanskelig å prosjektere og å håndtere. </a:t>
            </a:r>
          </a:p>
          <a:p>
            <a:r>
              <a:rPr lang="nb-NO" sz="1800" dirty="0"/>
              <a:t>Lang tid før det får en </a:t>
            </a:r>
            <a:r>
              <a:rPr lang="nb-NO" sz="1800" dirty="0" err="1"/>
              <a:t>styrkeøkning</a:t>
            </a:r>
            <a:r>
              <a:rPr lang="nb-NO" sz="1800" dirty="0"/>
              <a:t>.</a:t>
            </a:r>
          </a:p>
          <a:p>
            <a:r>
              <a:rPr lang="nb-NO" sz="1800" dirty="0"/>
              <a:t>Topplag har tørket ut og gjort håndtering noe lettere, fortsatt suppe under.</a:t>
            </a:r>
          </a:p>
          <a:p>
            <a:r>
              <a:rPr lang="nb-NO" sz="1800" dirty="0"/>
              <a:t>I anleggsperiode etter skred så ser det ut til å være liten </a:t>
            </a:r>
            <a:r>
              <a:rPr lang="nb-NO" sz="1800" dirty="0" err="1"/>
              <a:t>styrkeøkning</a:t>
            </a:r>
            <a:r>
              <a:rPr lang="nb-NO" sz="1800" dirty="0"/>
              <a:t> å hente.</a:t>
            </a:r>
          </a:p>
          <a:p>
            <a:r>
              <a:rPr lang="nb-NO" sz="1800" dirty="0"/>
              <a:t>Brukt kompetanse og vurderinger fra entreprenør</a:t>
            </a:r>
          </a:p>
          <a:p>
            <a:pPr lvl="1"/>
            <a:r>
              <a:rPr lang="nb-NO" sz="1600" dirty="0"/>
              <a:t>Nett og duk med halvmeter pukk for anleggsvei</a:t>
            </a:r>
          </a:p>
          <a:p>
            <a:r>
              <a:rPr lang="nb-NO" sz="1800" dirty="0"/>
              <a:t>HMS</a:t>
            </a:r>
          </a:p>
          <a:p>
            <a:pPr lvl="1"/>
            <a:r>
              <a:rPr lang="nb-NO" sz="1600" dirty="0"/>
              <a:t>Drone</a:t>
            </a:r>
          </a:p>
          <a:p>
            <a:pPr lvl="1"/>
            <a:r>
              <a:rPr lang="nb-NO" sz="1600" dirty="0"/>
              <a:t>Georadar</a:t>
            </a:r>
          </a:p>
          <a:p>
            <a:pPr lvl="1"/>
            <a:r>
              <a:rPr lang="nb-NO" sz="1600" dirty="0"/>
              <a:t>«No-</a:t>
            </a:r>
            <a:r>
              <a:rPr lang="nb-NO" sz="1600" dirty="0" err="1"/>
              <a:t>go</a:t>
            </a:r>
            <a:r>
              <a:rPr lang="nb-NO" sz="1600" dirty="0"/>
              <a:t>»-soner</a:t>
            </a:r>
          </a:p>
          <a:p>
            <a:endParaRPr lang="nb-NO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F8888-BF11-4BEC-931A-F87104BBC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38167"/>
          <a:stretch/>
        </p:blipFill>
        <p:spPr bwMode="auto">
          <a:xfrm>
            <a:off x="6391923" y="1023939"/>
            <a:ext cx="5409552" cy="323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07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94FB-9DE8-4214-8229-8DD26C79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Videre arbeid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DE36-ADEE-4EDD-8757-10AA73C39C2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1728788"/>
            <a:ext cx="6105525" cy="4383087"/>
          </a:xfrm>
        </p:spPr>
        <p:txBody>
          <a:bodyPr/>
          <a:lstStyle/>
          <a:p>
            <a:r>
              <a:rPr lang="nb-NO" dirty="0"/>
              <a:t>Utføre månedlige CPTU-er frem til januar/februar 2022.</a:t>
            </a:r>
          </a:p>
          <a:p>
            <a:r>
              <a:rPr lang="nb-NO" dirty="0"/>
              <a:t>Soneutredning</a:t>
            </a:r>
          </a:p>
          <a:p>
            <a:r>
              <a:rPr lang="nb-NO" dirty="0"/>
              <a:t>Sikringstiltak </a:t>
            </a:r>
          </a:p>
          <a:p>
            <a:r>
              <a:rPr lang="nb-NO" dirty="0"/>
              <a:t>Etablering av anleggsvei</a:t>
            </a:r>
          </a:p>
        </p:txBody>
      </p:sp>
      <p:pic>
        <p:nvPicPr>
          <p:cNvPr id="5" name="Picture 4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4080821B-D535-4E80-8CBA-67746F35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54403" y="1794271"/>
            <a:ext cx="5057775" cy="37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4F12-45D4-4517-A012-1AE4EAC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Referanser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F4B7-86D8-491C-976B-E0BC09B6013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sz="2400" dirty="0"/>
              <a:t>NVE Veileder Nr. 1/2019</a:t>
            </a:r>
          </a:p>
          <a:p>
            <a:r>
              <a:rPr lang="nb-NO" dirty="0"/>
              <a:t>NIFS (</a:t>
            </a:r>
            <a:r>
              <a:rPr lang="nb-NO" dirty="0" err="1"/>
              <a:t>Naturfare</a:t>
            </a:r>
            <a:r>
              <a:rPr lang="nb-NO" dirty="0"/>
              <a:t> – Infrastruktur – Flom – Skred), </a:t>
            </a:r>
            <a:r>
              <a:rPr lang="nb-NO" i="1" dirty="0"/>
              <a:t>2013. Naturfareprosjektet 6: Delprosjekt 6 </a:t>
            </a:r>
            <a:r>
              <a:rPr lang="nb-NO" i="1" dirty="0" err="1"/>
              <a:t>Kvikkleire</a:t>
            </a:r>
            <a:r>
              <a:rPr lang="nb-NO" i="1" dirty="0"/>
              <a:t>, Skred ved Døla i Vefsn. Undersøkelse av materialegenskaper, Rapport 40/2013</a:t>
            </a:r>
            <a:r>
              <a:rPr lang="nb-NO" dirty="0"/>
              <a:t>, utgitt av: NVE med Statens vegvesen og Jernbaneverket, datert: 11.04.2013. ISBN: 978-82-410-0909-9</a:t>
            </a:r>
          </a:p>
          <a:p>
            <a:r>
              <a:rPr lang="nb-NO" sz="2400" dirty="0"/>
              <a:t>NTNU, 2015. </a:t>
            </a:r>
            <a:r>
              <a:rPr lang="nb-NO" sz="2400" i="1" dirty="0" err="1"/>
              <a:t>Geotechnics</a:t>
            </a:r>
            <a:r>
              <a:rPr lang="nb-NO" sz="2400" i="1" dirty="0"/>
              <a:t> Field and Laboratory</a:t>
            </a:r>
            <a:r>
              <a:rPr lang="nb-NO" i="1" dirty="0"/>
              <a:t> </a:t>
            </a:r>
            <a:r>
              <a:rPr lang="nb-NO" i="1" dirty="0" err="1"/>
              <a:t>Investigations</a:t>
            </a:r>
            <a:r>
              <a:rPr lang="nb-NO" dirty="0"/>
              <a:t>, </a:t>
            </a:r>
            <a:r>
              <a:rPr lang="nb-NO" dirty="0" err="1"/>
              <a:t>Geotechnical</a:t>
            </a:r>
            <a:r>
              <a:rPr lang="nb-NO" dirty="0"/>
              <a:t> </a:t>
            </a:r>
            <a:r>
              <a:rPr lang="nb-NO" dirty="0" err="1"/>
              <a:t>Division</a:t>
            </a:r>
            <a:r>
              <a:rPr lang="nb-NO" dirty="0"/>
              <a:t>, Department og </a:t>
            </a:r>
            <a:r>
              <a:rPr lang="nb-NO" dirty="0" err="1"/>
              <a:t>Civil</a:t>
            </a:r>
            <a:r>
              <a:rPr lang="nb-NO" dirty="0"/>
              <a:t> and Transport Engineering, Trondheim 2015.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480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3E71-B194-4368-B91A-7CD932DC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Innhold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2F76-5D86-4E16-8D7F-12DD22C24BF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1" y="1728788"/>
            <a:ext cx="4537500" cy="4383087"/>
          </a:xfrm>
        </p:spPr>
        <p:txBody>
          <a:bodyPr>
            <a:normAutofit lnSpcReduction="10000"/>
          </a:bodyPr>
          <a:lstStyle/>
          <a:p>
            <a:r>
              <a:rPr lang="nb-NO" dirty="0"/>
              <a:t>Presentasjon av Gjerdrum i 3D-modell</a:t>
            </a:r>
          </a:p>
          <a:p>
            <a:r>
              <a:rPr lang="nb-NO" dirty="0"/>
              <a:t>Konsolidering og dissipasjon av porevann</a:t>
            </a:r>
          </a:p>
          <a:p>
            <a:r>
              <a:rPr lang="nb-NO" dirty="0"/>
              <a:t>Erfaring fra tidligere skredhendelser</a:t>
            </a:r>
          </a:p>
          <a:p>
            <a:r>
              <a:rPr lang="nb-NO" dirty="0" err="1"/>
              <a:t>Borplan</a:t>
            </a:r>
            <a:r>
              <a:rPr lang="nb-NO" dirty="0"/>
              <a:t> og omfang av grunnundersøkelser</a:t>
            </a:r>
          </a:p>
          <a:p>
            <a:r>
              <a:rPr lang="nb-NO" dirty="0"/>
              <a:t>Tolkning av resultater</a:t>
            </a:r>
          </a:p>
          <a:p>
            <a:r>
              <a:rPr lang="nb-NO" dirty="0"/>
              <a:t>Erfaringer</a:t>
            </a:r>
          </a:p>
          <a:p>
            <a:r>
              <a:rPr lang="nb-NO" dirty="0"/>
              <a:t>Videre arbeid</a:t>
            </a:r>
          </a:p>
        </p:txBody>
      </p:sp>
      <p:pic>
        <p:nvPicPr>
          <p:cNvPr id="6" name="Content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487AD012-A9CF-4CAD-AD9D-9B93A4A9C82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375701" y="1274243"/>
            <a:ext cx="6563369" cy="3097089"/>
          </a:xfrm>
        </p:spPr>
      </p:pic>
    </p:spTree>
    <p:extLst>
      <p:ext uri="{BB962C8B-B14F-4D97-AF65-F5344CB8AC3E}">
        <p14:creationId xmlns:p14="http://schemas.microsoft.com/office/powerpoint/2010/main" val="390962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312B-A4E9-429A-9509-7D142547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653"/>
            <a:ext cx="10515600" cy="616364"/>
          </a:xfrm>
        </p:spPr>
        <p:txBody>
          <a:bodyPr>
            <a:normAutofit fontScale="90000"/>
          </a:bodyPr>
          <a:lstStyle/>
          <a:p>
            <a:r>
              <a:rPr lang="nb-NO" dirty="0"/>
              <a:t>Presentasjon av 3D-modell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144D0-140F-4224-8B82-A9AFDCFA032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7651B-05A4-4E03-988E-711B5FD0496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68462-5C09-4888-9A64-3695A4285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68" y="969017"/>
            <a:ext cx="8727666" cy="562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71C5-4AF8-495E-8266-C76ABFEA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C8646-828D-4A53-999A-C316EC16FBA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619C0-1BB2-43F1-BC66-B4EDFF8E0DE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E775E-7211-4785-B898-7CA4E9DB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10" y="0"/>
            <a:ext cx="1118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2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0C21-425A-47FF-8382-B04E4ED1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391E1-073D-4A45-BB6A-61951F1E3FB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0D57B-C34B-4C53-869D-EEB5E9ABFAE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93BE9-0198-4021-98C3-9153D6D2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5" y="0"/>
            <a:ext cx="1120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4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85BD-4BE1-4B91-BB86-26E7C852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8D616-8379-4F43-AB26-DAA50909114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9D44C-9D0F-44B9-91FE-C6900432EC8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25237-5C8E-424E-B1AB-059555B4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68" y="0"/>
            <a:ext cx="11171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0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F1E9-86E6-45C3-A7F7-A6DEC6EE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Konsolidering og dissipasjon av porevann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C4DE1-2B24-4285-A0B9-050DD5423AB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dirty="0"/>
              <a:t>Kollaps av kornstrukturen</a:t>
            </a:r>
          </a:p>
          <a:p>
            <a:pPr lvl="1"/>
            <a:r>
              <a:rPr lang="nb-NO" dirty="0"/>
              <a:t>Flyter i eget porevann</a:t>
            </a:r>
          </a:p>
          <a:p>
            <a:pPr lvl="1"/>
            <a:r>
              <a:rPr lang="nb-NO" dirty="0"/>
              <a:t>Dissipasjon av porevann</a:t>
            </a:r>
          </a:p>
          <a:p>
            <a:pPr lvl="1"/>
            <a:r>
              <a:rPr lang="nb-NO" dirty="0"/>
              <a:t>Tettere struktur etter konsolidering</a:t>
            </a:r>
          </a:p>
          <a:p>
            <a:r>
              <a:rPr lang="nb-NO" dirty="0"/>
              <a:t>Hvor lang tid, og hvordan er utviklingen i </a:t>
            </a:r>
            <a:r>
              <a:rPr lang="nb-NO" dirty="0" err="1"/>
              <a:t>styrkeøkning</a:t>
            </a:r>
            <a:r>
              <a:rPr lang="nb-NO" dirty="0"/>
              <a:t>?</a:t>
            </a:r>
          </a:p>
          <a:p>
            <a:pPr lvl="1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B6AB4-8AD2-4B9F-B70A-43EBF645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804" y="1728788"/>
            <a:ext cx="1485714" cy="12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4BAD4-2E05-4972-AFA3-315418FA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18" y="1728788"/>
            <a:ext cx="1427365" cy="118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1A8D4-6864-434B-BF84-16A6208F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08" y="2911157"/>
            <a:ext cx="1464204" cy="1211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E5E7C-901A-4EC5-9F86-23D36323F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518" y="2928788"/>
            <a:ext cx="1427366" cy="1198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4FDF6E-8509-4987-8EDD-03E8DC3E05F9}"/>
              </a:ext>
            </a:extLst>
          </p:cNvPr>
          <p:cNvSpPr txBox="1"/>
          <p:nvPr/>
        </p:nvSpPr>
        <p:spPr>
          <a:xfrm>
            <a:off x="8510508" y="4126942"/>
            <a:ext cx="2787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Kilde: NVE Veileder Nr. 1/2019</a:t>
            </a:r>
          </a:p>
        </p:txBody>
      </p:sp>
    </p:spTree>
    <p:extLst>
      <p:ext uri="{BB962C8B-B14F-4D97-AF65-F5344CB8AC3E}">
        <p14:creationId xmlns:p14="http://schemas.microsoft.com/office/powerpoint/2010/main" val="18086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A9E5-3F83-42B7-A3C6-3609E614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Erfaring fra tidligere skredhendelser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5FF5E-10DF-41CC-A9DE-08323F34ACF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dirty="0"/>
              <a:t>Skred ved Døla i Vefsn kommune (NIFS Rapport 40/2013)</a:t>
            </a:r>
          </a:p>
          <a:p>
            <a:pPr lvl="1"/>
            <a:r>
              <a:rPr lang="nb-NO" dirty="0"/>
              <a:t>Kvikkleireskred 19. juni 2011</a:t>
            </a:r>
          </a:p>
          <a:p>
            <a:pPr lvl="1"/>
            <a:r>
              <a:rPr lang="nb-NO" dirty="0"/>
              <a:t>2-3 m oppfylling og vertikaldren</a:t>
            </a:r>
          </a:p>
          <a:p>
            <a:pPr lvl="1"/>
            <a:r>
              <a:rPr lang="nb-NO" dirty="0"/>
              <a:t>Tregere dissipasjon av poreovertrykk enn intakt leiravsetninger</a:t>
            </a:r>
          </a:p>
          <a:p>
            <a:pPr lvl="1"/>
            <a:r>
              <a:rPr lang="nb-NO" dirty="0"/>
              <a:t>Økt tetthet, udrenert skjærfasthet og friksjonsvinkel. </a:t>
            </a:r>
          </a:p>
          <a:p>
            <a:pPr lvl="1"/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82F89-4CE5-4998-BEBC-E17F4DA4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56" y="4206480"/>
            <a:ext cx="4386585" cy="221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E6CDE-310D-4178-8B0C-26A21E0B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09" y="3494868"/>
            <a:ext cx="4371592" cy="29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48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69AF-1F9D-43A0-85B0-2E01378C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Borplan</a:t>
            </a:r>
            <a:r>
              <a:rPr lang="nb-NO" dirty="0"/>
              <a:t> og omfang av grunnundersøkelser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A988-A4A8-4F49-87F6-712A117ABA5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b-NO" dirty="0"/>
              <a:t>4 </a:t>
            </a:r>
            <a:r>
              <a:rPr lang="nb-NO" dirty="0" err="1"/>
              <a:t>borpunkt</a:t>
            </a:r>
            <a:endParaRPr lang="nb-NO" dirty="0"/>
          </a:p>
          <a:p>
            <a:r>
              <a:rPr lang="nb-NO" dirty="0"/>
              <a:t>2 CPTU-er i hvert </a:t>
            </a:r>
            <a:r>
              <a:rPr lang="nb-NO" dirty="0" err="1"/>
              <a:t>borpunkt</a:t>
            </a:r>
            <a:r>
              <a:rPr lang="nb-NO" dirty="0"/>
              <a:t> én gang i måneden. </a:t>
            </a:r>
          </a:p>
          <a:p>
            <a:r>
              <a:rPr lang="nb-NO" dirty="0"/>
              <a:t>8 poretrykksmålere i opptil tre dybder.</a:t>
            </a:r>
          </a:p>
          <a:p>
            <a:pPr lvl="1"/>
            <a:r>
              <a:rPr lang="nb-NO" dirty="0"/>
              <a:t>I skredmasser, overgangen og underliggende leire</a:t>
            </a:r>
          </a:p>
          <a:p>
            <a:r>
              <a:rPr lang="nb-NO" dirty="0"/>
              <a:t>Utført i mars og oktober 2021.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4B85B-4A2C-41A4-ABFE-A00D7B44D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78671" y="1571927"/>
            <a:ext cx="3522495" cy="522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3144"/>
      </p:ext>
    </p:extLst>
  </p:cSld>
  <p:clrMapOvr>
    <a:masterClrMapping/>
  </p:clrMapOvr>
</p:sld>
</file>

<file path=ppt/theme/theme1.xml><?xml version="1.0" encoding="utf-8"?>
<a:theme xmlns:a="http://schemas.openxmlformats.org/drawingml/2006/main" name="Multiconsult lyst tema">
  <a:themeElements>
    <a:clrScheme name="Egendefinert 1">
      <a:dk1>
        <a:srgbClr val="57585C"/>
      </a:dk1>
      <a:lt1>
        <a:srgbClr val="FCFCFC"/>
      </a:lt1>
      <a:dk2>
        <a:srgbClr val="57585D"/>
      </a:dk2>
      <a:lt2>
        <a:srgbClr val="E5E5E5"/>
      </a:lt2>
      <a:accent1>
        <a:srgbClr val="57595B"/>
      </a:accent1>
      <a:accent2>
        <a:srgbClr val="F7982E"/>
      </a:accent2>
      <a:accent3>
        <a:srgbClr val="00A76D"/>
      </a:accent3>
      <a:accent4>
        <a:srgbClr val="4B3364"/>
      </a:accent4>
      <a:accent5>
        <a:srgbClr val="063341"/>
      </a:accent5>
      <a:accent6>
        <a:srgbClr val="808185"/>
      </a:accent6>
      <a:hlink>
        <a:srgbClr val="F6972F"/>
      </a:hlink>
      <a:folHlink>
        <a:srgbClr val="7F808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2E481D-B512-4825-A695-E434D54AA131}" vid="{4F929D29-3D1C-4075-9239-227F64F2070E}"/>
    </a:ext>
  </a:extLst>
</a:theme>
</file>

<file path=ppt/theme/theme2.xml><?xml version="1.0" encoding="utf-8"?>
<a:theme xmlns:a="http://schemas.openxmlformats.org/drawingml/2006/main" name="1_Multiconsult lyst tema">
  <a:themeElements>
    <a:clrScheme name="Egendefinert 1">
      <a:dk1>
        <a:srgbClr val="57585C"/>
      </a:dk1>
      <a:lt1>
        <a:srgbClr val="FCFCFC"/>
      </a:lt1>
      <a:dk2>
        <a:srgbClr val="57585D"/>
      </a:dk2>
      <a:lt2>
        <a:srgbClr val="E5E5E5"/>
      </a:lt2>
      <a:accent1>
        <a:srgbClr val="57595B"/>
      </a:accent1>
      <a:accent2>
        <a:srgbClr val="F7982E"/>
      </a:accent2>
      <a:accent3>
        <a:srgbClr val="00A76D"/>
      </a:accent3>
      <a:accent4>
        <a:srgbClr val="4B3364"/>
      </a:accent4>
      <a:accent5>
        <a:srgbClr val="063341"/>
      </a:accent5>
      <a:accent6>
        <a:srgbClr val="808185"/>
      </a:accent6>
      <a:hlink>
        <a:srgbClr val="F6972F"/>
      </a:hlink>
      <a:folHlink>
        <a:srgbClr val="7F808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2E481D-B512-4825-A695-E434D54AA131}" vid="{1DDB0C4B-8CA6-4AA0-83E9-19388D62394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691</TotalTime>
  <Words>482</Words>
  <Application>Microsoft Office PowerPoint</Application>
  <PresentationFormat>Widescreen</PresentationFormat>
  <Paragraphs>79</Paragraphs>
  <Slides>16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Multiconsult lyst tema</vt:lpstr>
      <vt:lpstr>1_Multiconsult lyst tema</vt:lpstr>
      <vt:lpstr>Styrkeøkning i skredmasser og omrørt kvikkleire</vt:lpstr>
      <vt:lpstr>Innhold</vt:lpstr>
      <vt:lpstr>Presentasjon av 3D-modell</vt:lpstr>
      <vt:lpstr>PowerPoint Presentation</vt:lpstr>
      <vt:lpstr>PowerPoint Presentation</vt:lpstr>
      <vt:lpstr>PowerPoint Presentation</vt:lpstr>
      <vt:lpstr>Konsolidering og dissipasjon av porevann</vt:lpstr>
      <vt:lpstr>Erfaring fra tidligere skredhendelser</vt:lpstr>
      <vt:lpstr>Borplan og omfang av grunnundersøkelser</vt:lpstr>
      <vt:lpstr>Tolkning av resultater fra CPTU</vt:lpstr>
      <vt:lpstr>Resultater fra CPTU - skredmasser</vt:lpstr>
      <vt:lpstr>Tolkning av resultater – Poretrykksmålinger okt. 2021</vt:lpstr>
      <vt:lpstr>Sammenligning av konsolideringstid</vt:lpstr>
      <vt:lpstr>Erfaringer</vt:lpstr>
      <vt:lpstr>Videre arbeid</vt:lpstr>
      <vt:lpstr>Referanser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Hovind, Morten</dc:creator>
  <cp:lastModifiedBy>Jahren, Ingerid Rolstad</cp:lastModifiedBy>
  <cp:revision>1</cp:revision>
  <dcterms:created xsi:type="dcterms:W3CDTF">2021-11-01T08:45:33Z</dcterms:created>
  <dcterms:modified xsi:type="dcterms:W3CDTF">2021-11-17T08:37:42Z</dcterms:modified>
</cp:coreProperties>
</file>